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comments/comment1.xml" ContentType="application/vnd.openxmlformats-officedocument.presentationml.comments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comments/comment2.xml" ContentType="application/vnd.openxmlformats-officedocument.presentationml.comments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comments/comment3.xml" ContentType="application/vnd.openxmlformats-officedocument.presentationml.comments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comments/comment4.xml" ContentType="application/vnd.openxmlformats-officedocument.presentationml.comments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comments/comment5.xml" ContentType="application/vnd.openxmlformats-officedocument.presentationml.comments+xml"/>
  <Override PartName="/ppt/ink/ink540.xml" ContentType="application/inkml+xml"/>
  <Override PartName="/ppt/ink/ink541.xml" ContentType="application/inkml+xml"/>
  <Override PartName="/ppt/ink/ink542.xml" ContentType="application/inkml+xml"/>
  <Override PartName="/ppt/comments/comment6.xml" ContentType="application/vnd.openxmlformats-officedocument.presentationml.comments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comments/comment7.xml" ContentType="application/vnd.openxmlformats-officedocument.presentationml.comments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comments/comment8.xml" ContentType="application/vnd.openxmlformats-officedocument.presentationml.comments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6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A39BB7-53D5-4B9C-BE81-30EA5EAF46A1}">
          <p14:sldIdLst>
            <p14:sldId id="256"/>
          </p14:sldIdLst>
        </p14:section>
        <p14:section name="architettura PC" id="{9B6E8581-D7E2-45E7-B1A0-F6006FCA9B64}">
          <p14:sldIdLst>
            <p14:sldId id="257"/>
            <p14:sldId id="258"/>
            <p14:sldId id="259"/>
          </p14:sldIdLst>
        </p14:section>
        <p14:section name="accesso registri" id="{8D5F7BA6-68B0-458B-A852-443946E19053}">
          <p14:sldIdLst>
            <p14:sldId id="277"/>
            <p14:sldId id="276"/>
          </p14:sldIdLst>
        </p14:section>
        <p14:section name="ciclo interrupt" id="{78B4DFD5-94C6-4B44-B65B-B591522C9AD1}">
          <p14:sldIdLst>
            <p14:sldId id="262"/>
            <p14:sldId id="267"/>
          </p14:sldIdLst>
        </p14:section>
        <p14:section name="tipi di interrupt" id="{B0F88EDB-191B-4020-908B-B4084DB3A046}">
          <p14:sldIdLst>
            <p14:sldId id="263"/>
            <p14:sldId id="264"/>
            <p14:sldId id="265"/>
            <p14:sldId id="266"/>
          </p14:sldIdLst>
        </p14:section>
        <p14:section name="interrupt vettorializzati" id="{D0D433FD-8291-46A8-9CC2-537C5FC7D9FB}">
          <p14:sldIdLst>
            <p14:sldId id="268"/>
            <p14:sldId id="269"/>
            <p14:sldId id="270"/>
          </p14:sldIdLst>
        </p14:section>
        <p14:section name="Kernel mode" id="{41CEBF24-176C-4C06-83BE-C21FD2858E83}">
          <p14:sldIdLst>
            <p14:sldId id="271"/>
          </p14:sldIdLst>
        </p14:section>
        <p14:section name="memorie" id="{E8E13AF4-EB09-43F7-8079-01A6189345B7}">
          <p14:sldIdLst>
            <p14:sldId id="272"/>
          </p14:sldIdLst>
        </p14:section>
        <p14:section name="memorie: cache" id="{813AA5A1-9665-4C3C-8083-75B0B5A704DA}">
          <p14:sldIdLst>
            <p14:sldId id="273"/>
            <p14:sldId id="275"/>
          </p14:sldIdLst>
        </p14:section>
        <p14:section name="memorie: selezione" id="{583FD789-7F61-4E94-A02C-F341F1890D01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9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36:27.921" idx="1">
    <p:pos x="10" y="10"/>
    <p:text>Come fa la CPU ad interagire con le periferiche di I/O?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37:46.985" idx="2">
    <p:pos x="10" y="10"/>
    <p:text>Come è fatto e come funziona un controller?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38:39.601" idx="3">
    <p:pos x="10" y="10"/>
    <p:text>Qual'è la differenza tra polling e Interrupt-based? Cos'è il busy waiting?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43:40.269" idx="4">
    <p:pos x="10" y="10"/>
    <p:text>Spiegare i diversi modi di accedere ai registri del controller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57:27.784" idx="5">
    <p:pos x="10" y="10"/>
    <p:text>Qual'è la differenza tra interrupt sincrone e asincrone?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1:58:21.160" idx="6">
    <p:pos x="10" y="10"/>
    <p:text>Spiegare cosa sono le interrupt richieste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2:11:19.379" idx="7">
    <p:pos x="10" y="10"/>
    <p:text>Come avviene la gestione di un interrupt?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2:18:00.518" idx="8">
    <p:pos x="10" y="10"/>
    <p:text>Perchè il caching è efficace?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2:24:14.954" idx="9">
    <p:pos x="10" y="10"/>
    <p:text>Qual'è la differenza tra selezione lineare e associativa?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1:10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235 0 13083,'-1'16'2135,"0"1"0,-1-1 0,-6 23 0,-35 92-1551,28-89 197,-101 254 808,75-194-79,34-96-934,18-13-345,12 1-209,-1 2 1,1 0 0,0 2-1,1 0 1,-1 2-1,26 2 1,-7-1-4,67 4-5,-56-2-69,83-4-1,-132 1-96,1 0-1,-1-1 1,1 1 0,-1-1 0,1 0 0,-1-1-1,0 1 1,0-1 0,1 0 0,-1 0 0,0 0-1,0 0 1,-1-1 0,1 1 0,0-1 0,4-5 0,-3-2-1774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18 306 16315,'36'55'6842,"-36"-70"-4225,-9-17-793,-1-22-776,2-2-632,-4-10-944,1 8-360,8 18-944,8 11-537,-5 18-528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0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1 9738,'3'4'1006,"0"1"1,-1 0-1,0 0 0,0 0 0,0 0 1,2 8-1,-3-9-854,-1 1 0,0-1-1,0 0 1,0 1 0,0-1 0,-1 0 0,0 0 0,0 1 0,0-1 0,0 0 0,-1 0-1,1 0 1,-1 0 0,-2 4 0,-5 6 271,1 0-1,-2 0 1,0-1-1,0 0 1,-2-1-1,1 0 1,-1-1-1,-1 0 1,0-1-1,-23 14 1,32-22-310,1-1 0,0 1 0,-1-1 0,0 1 0,1-1 0,-1 0 0,0 0 0,1-1 1,-1 1-1,0-1 0,0 0 0,0 0 0,1 0 0,-1 0 0,0-1 0,0 1 0,1-1 0,-1 0 0,0 0 1,1-1-1,-1 1 0,1-1 0,-1 1 0,1-1 0,0 0 0,0-1 0,0 1 0,-5-5 0,4 2-83,0 0-1,0-1 0,0 1 1,1-1-1,0 0 0,0 0 1,1 0-1,-1 0 0,1-1 1,1 1-1,-1-1 0,1 1 1,0-1-1,0 0 0,1-10 1,1 10-152,-1 0 0,1 0 0,0 0 0,1 0 1,0 0-1,0 0 0,0 0 0,1 0 1,0 1-1,0-1 0,1 1 0,6-9 0,-8 12-97,0 0-1,1 0 1,0 1-1,-1-1 1,1 1-1,0-1 1,1 1-1,-1 0 1,0 0-1,0 1 1,1-1-1,-1 0 1,1 1-1,0 0 0,-1 0 1,1 0-1,0 1 1,0-1-1,-1 1 1,1 0-1,0 0 1,0 0-1,0 0 1,-1 1-1,8 1 1,26 10-3023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0.9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43 315 10154,'-5'-5'1504,"1"0"1,0 0-1,-1-1 0,2 1 0,-6-11 0,6 11-725,1 0 0,1 0 0,-1-1 0,0 1-1,1 0 1,-1-7 0,2 5-492,0 0 1,0 0-1,1 0 0,0 0 1,0 1-1,0-1 0,1 0 1,0 1-1,0-1 0,1 1 0,3-7 1,0 3-293,1-1 0,0 1 0,0 1 0,1-1 0,0 1 0,0 1 0,1-1 0,1 2 1,-1-1-1,1 1 0,1 0 0,-1 1 0,16-6 0,28-5-101,-51 17 44,0-1 1,0 1-1,0-1 1,0 1-1,1 0 1,-1 0-1,0 0 1,0 1-1,1-1 1,-1 1 0,0 0-1,0-1 1,0 2-1,6 1 1,-8-2 16,-1 0 0,1 0-1,0 0 1,0 0 0,-1 0 0,1 0 0,0 0 0,-1 0 0,1 0 0,-1 1 0,1-1-1,-1 0 1,0 0 0,1 0 0,-1 1 0,0-1 0,0 0 0,0 0 0,0 1 0,0-1 0,0 0-1,0 0 1,-1 0 0,1 1 0,0-1 0,-1 0 0,1 0 0,-1 0 0,1 0 0,-2 3-1,-22 34-790,6-19 655,-1 0 1,0-2 0,-35 24 0,-4 4 614,58-45-423,-1 1 0,1-1 1,-1 0-1,1 0 0,-1 0 1,1 1-1,0-1 0,-1 0 0,1 1 1,-1-1-1,1 0 0,0 1 0,-1-1 1,1 0-1,0 1 0,-1-1 1,1 1-1,0-1 0,0 1 0,-1-1 1,1 0-1,0 1 0,0-1 1,0 1-1,0-1 0,0 1 0,0-1 1,0 1-1,0-1 0,0 1 0,0-1 1,0 1-1,0-1 0,0 1 1,0-1-1,0 1 0,0-1 0,0 1 1,1-1-1,-1 1 0,0-1 1,0 1-1,1-1 0,-1 0 0,0 1 1,0-1-1,1 1 0,-1-1 0,1 0 1,-1 1-1,0-1 0,1 0 1,-1 0-1,1 1 0,-1-1 0,1 0 1,-1 0-1,1 1 0,37 8 733,-25-7-650,26 6-1061,0-1-1,0-2 1,44 0 0,-45-6-1211</inkml:trace>
  <inkml:trace contextRef="#ctx0" brushRef="#br0" timeOffset="1">565 259 13659,'81'-1'6065,"-86"-6"-3032,-3-11-1697,-2-4-328,4-3-624,-4-1-264,2-1-600,-2-1-424,-3-3-928,-1 0-473,-4 2-3032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1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40 13131,'-70'-39'5473,"104"45"-3081,12-1-263,12 0-569,9-3-423,1-2-705,-6-4-392,-10 8-969,-12-4-639,-30 6-1457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1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49 202 12579,'-47'86'4835,"46"-98"476,5-69-3812,1 30-1302,-4-93 1,2 158-226,1-1 1,0 0-1,0 0 1,1-1 0,1 1-1,0-1 1,9 13 0,-10-17 18,1-1 1,-1 0 0,1 0-1,0 0 1,1-1-1,9 9 1,-13-13 3,0 0 1,0 0-1,1 0 1,-1-1-1,0 1 0,1-1 1,-1 1-1,1-1 0,-1 0 1,1 0-1,0-1 1,-1 1-1,1-1 0,0 0 1,0 0-1,5-1 1,-4 0 3,0-1 1,-1 1-1,1-1 1,0 0-1,-1-1 1,0 1-1,1-1 1,-1 0-1,0 0 1,0 0 0,-1 0-1,1-1 1,-1 0-1,0 0 1,0 0-1,0 0 1,4-8-1,-1 2-12,-1 0 0,-1 0-1,1 0 1,-2-1 0,0 0-1,0 1 1,1-13 0,2 7-1,0 26 13,4 30-98,-7 7-150,6 43-289,-8-82 520,1 0-1,0 0 1,0 0-1,1-1 1,0 1-1,0-1 1,1 0-1,7 11 1,-10-17 31,-1 0 0,1-1-1,-1 1 1,1-1 0,0 1 0,-1-1-1,1 1 1,0-1 0,0 1 0,-1-1 0,1 0-1,0 1 1,0-1 0,0 0 0,-1 0 0,1 0-1,0 1 1,0-1 0,0 0 0,0 0-1,0 0 1,-1 0 0,1-1 0,0 1 0,0 0-1,0 0 1,-1 0 0,1-1 0,0 1 0,0 0-1,0-1 1,-1 1 0,1 0 0,0-1-1,0 0 1,26-23 393,-21 19-297,6-10 84,1 0-1,-2-1 1,0-1 0,-1 0-1,0 0 1,7-20 0,-7 15 324,1 0 0,1 1 1,20-27-1,5 151-490,-31-86-705,-1 1 0,-1-1 0,3 23 0,-4-3-1810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2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1 130 13843,'8'-1'6201,"5"-4"-2984,5-2-1761,19 7-1312,-8 0-480,9 4-1000,-4 0-817</inkml:trace>
  <inkml:trace contextRef="#ctx0" brushRef="#br0" timeOffset="1">303 199 13123,'78'34'5249,"-83"-55"-3457,2-4-503,-5-2-553,5-3-264,1 3-400,2-3-280,6 8-632,-4-4-321,5 9-663,-4 9-456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2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10922,'1'-10'7304,"2"4"-3319,-2 5-3895,0 0 1,0 0 0,0 0-1,1 0 1,-1 0 0,0 0-1,1 1 1,-1-1 0,0 0-1,1 1 1,-1-1-1,3 0 1,16-7 553,-5 1-490,-5 2-45,1 0 0,-1 0 0,1 1 0,0 1 0,0 0 0,0 0 0,0 1 0,18-1 0,-13 2 17,61 4 293,-71-3-409,0 1 1,0 1-1,0-1 0,0 1 1,0 0-1,-1 1 0,1-1 1,0 1-1,-1 0 1,6 4-1,-10-6-10,0 0-1,0-1 1,0 1-1,0 0 1,0 0 0,0 0-1,0 0 1,-1 0 0,1 0-1,0 0 1,0 0 0,-1 0-1,1 0 1,-1 0 0,1 0-1,-1 0 1,1 1 0,-1-1-1,0 0 1,1 0 0,-1 1-1,0-1 1,0 0 0,0 0-1,0 1 1,0 1-1,-1-1 1,0 0-1,0 0 0,-1 0 0,1 0 1,0 0-1,-1 0 0,1 0 0,-1 0 1,0-1-1,1 1 0,-1 0 0,0-1 1,-3 2-1,-7 4-35,-1 0-1,0 0 1,-21 6-1,1-3-519,-1-1-1,1-2 0,-2-2 0,-35 2 0,36-6-1131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2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1 142 11274,'37'78'5009,"-40"-107"-2056,-3-4-1609,4-8-799,5 2-329,2-3-1041,3 6-519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3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68 14867,'13'-43'5261,"-12"41"-5082,0 1 1,0-1-1,0 1 0,0 0 0,1-1 0,-1 1 0,0 0 0,1 0 0,-1 0 0,1-1 0,-1 2 1,1-1-1,-1 0 0,1 0 0,0 0 0,-1 1 0,1-1 0,0 1 0,0-1 0,0 1 1,-1 0-1,1 0 0,0 0 0,0 0 0,3 0 0,4-1 300,-2 0-364,0 1-1,0-1 1,0 1 0,0 0-1,0 1 1,-1-1 0,1 1-1,0 1 1,0-1 0,-1 1-1,8 4 1,-12-6-126,0 1 0,-1 0-1,1 0 1,0 0 0,0 0 0,-1 0 0,1 0 0,0 0-1,-1 0 1,1 1 0,-1-1 0,0 1 0,1-1 0,-1 1-1,0 0 1,0-1 0,0 1 0,0 0 0,0 0 0,-1 0-1,1 0 1,0 0 0,-1 0 0,0 0 0,1 0 0,-1 0-1,0 0 1,0 0 0,0 0 0,0 0 0,0 0 0,-1 0-1,1 0 1,0-1 0,-1 1 0,0 0 0,1 0 0,-1 0-1,0 0 1,0 0 0,-2 2 0,-7 9-59,0-1 0,0-1 0,-1 0 1,-1 0-1,0-1 0,0-1 0,-16 10 0,21-15-74,0 0-1,0-1 0,0 0 1,0 0-1,0-1 0,-13 3 1,-2-1-3071,18-4 2137,21-3-1198,8-1-1568</inkml:trace>
  <inkml:trace contextRef="#ctx0" brushRef="#br0" timeOffset="1">154 180 10586,'107'5'4057,"-107"8"-2657,5 10-599,3 0 191,7 0 224,-1 1 32,12-6-215,5-4-201,7-7-384,-1-4-176,-6-4-224,3-1-104,-19-3-240,-1-1-184,-2 1-416,-12-2-321,6-3-1103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3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135 112 13619,'-24'-101'5225,"64"100"-3801,4-2-551,0-1-417,2 4-240,-12-3-952,-8 6-521</inkml:trace>
  <inkml:trace contextRef="#ctx0" brushRef="#br0" timeOffset="1">0 122 12139,'25'-5'4969,"22"-5"-2281,10 4-3472,-2-1-448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4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1 197 8154,'106'26'4077,"-105"-26"-3988,-1 1 0,1-1-1,0 0 1,0 0 0,0 0 0,-1 0 0,1 0 0,0 1 0,0-1 0,0-1 0,0 1 0,-1 0 0,1 0 0,0 0 0,0 0 0,0-1 0,0 1 0,-1 0 0,1 0 0,0-1-1,0 1 1,-1-1 0,1 1 0,0-1 0,-1 1 0,1-1 0,-1 1 0,1-1 0,0 0 0,-1 1 0,0-1 0,1 0 0,-1 1 0,1-1 0,-1 0 0,0 0 0,1 0 0,-1 1-1,0-1 1,0 0 0,0 0 0,1 0 0,-1 1 0,0-1 0,0 0 0,0 0 0,0 0 0,-1 0 0,1 1 0,0-1 0,0 0 0,0 0 0,-1 0 0,0-1 0,1-5 361,2-42 1812,0 33-1583,-1-1-1,-1 1 1,-1 0 0,-3-25 0,-12 20 84,6 8 466,11 13-1188,1 0 0,-1 0 1,0 0-1,1 0 0,-1 0 0,0 0 0,0 1 0,1-1 0,-1 0 0,0 1 0,0-1 1,1 1-1,-1-1 0,0 1 0,0 0 0,1 0 0,25 11 28,48 29-1,-67-37-66,-1 1 0,0 0-1,0 0 1,0 1 0,-1 0-1,1 0 1,-2 0 0,1 1-1,-1 0 1,0 0 0,0 1-1,5 9 1,-9-14-7,-1-1 0,1 1 1,0 0-1,-1-1 0,0 1 1,0 0-1,0-1 0,0 1 0,0-1 1,0 1-1,-1 0 0,1-1 1,-1 1-1,1-1 0,-1 1 0,0-1 1,-2 4-1,0-2 18,0 1-1,0-1 1,0 0-1,0 0 1,-1 0 0,0-1-1,0 1 1,-5 3 0,-5 2 36,0-1-1,0 0 1,-1-1 0,-24 8 0,23-10-98,-32 9-1251,14-11-354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42 134 13691,'-33'-47'4969,"31"45"-4752,1 0 1,0-1-1,0 0 0,0 1 0,0-1 1,1 1-1,0-2 0,-1 2 1,1-1-1,0 0 0,-1 0 1,2 1-1,-1-1 0,0 0 0,1 1 1,-1-2-1,0 2 0,1 0 1,0-1-1,1 0 0,-2 0 0,2 1 1,-1 0-1,4-4 0,-4 4-159,-1 1 0,2 0 0,-1-1 0,0 2 0,0-2 0,1 1 0,-1 0 0,0 0 0,1 0 0,-1 0 0,1 0 0,0 1-1,-1-1 1,1 1 0,0-1 0,-1 1 0,1 0 0,-1-1 0,1 1 0,0 0 0,0 0 0,0 0 0,-1 0 0,1 0 0,0 1-1,-1-1 1,1 0 0,-1 1 0,1-1 0,0 1 0,-1-1 0,1 1 0,-1 0 0,1 0 0,0 0 0,-2 0 0,4 2 0,-1 0-26,1 0 1,-1 0 0,0 0 0,1 1-1,-2 1 1,1-1 0,0 0 0,-1 0-1,1 0 1,-2 0 0,2 1 0,0 6-1,-1-2-12,0-1 0,-1 1 1,0 0-1,-1-1 0,0 1 0,0 12 0,-2-4 12,-1 0-1,-1-1 1,0 1 0,-1-1 0,-1-1 0,-12 28 0,7-27 539,1-1-1,-2 1 0,-14 15 1,52-31-683,1 2 1,0 1 0,-1 1-1,0 1 1,0 2-1,28 9 1,-42-12-190,-1-1 0,2-1 1,-1 0-1,-1-1 0,1 0 1,0-1-1,0 0 0,21-4 1,0-3-2277,56-20 1,-87 27 2497,28-9-2448,-1 1-734</inkml:trace>
  <inkml:trace contextRef="#ctx0" brushRef="#br0" timeOffset="1">647 118 12027,'0'-2'832,"-1"-1"1,1 1 0,0 0 0,-1 0 0,0-1 0,0 1-1,0 0 1,-1-2 0,1 3-557,0 0 1,0 0-1,1 0 0,-1 0 1,0 1-1,0-1 0,0 0 1,1 0-1,-1 0 0,0 1 0,0 0 1,0-1-1,0 1 0,-2-1 1,1 0-82,-1 1 1,1 0 0,0 0-1,-1 0 1,1 0 0,-1 1 0,1-1-1,-1 1 1,1-1 0,0 1-1,-1-1 1,1 2 0,-1-1-1,1 0 1,-4 3 0,-3 1 30,1 2 1,-1-1-1,1 2 1,-1-1 0,1 1-1,1 0 1,0 0-1,0 1 1,-10 18 0,13-19-198,0-1 0,0 1 1,0 0-1,1 0 1,1 0-1,-1 0 1,2 1-1,-2-1 1,2 1-1,1 0 0,-1-1 1,2 18-1,-1-21-34,1-1 0,0 1 0,1-1 0,-1 0-1,1 0 1,0 0 0,0 0 0,0 0 0,1 0 0,-1-1 0,1 1-1,0 0 1,5 4 0,-2-4-12,-1 1 0,2-1-1,-1 0 1,1 0 0,-1 0 0,0-1-1,12 3 1,-2-1-56,1-1-1,-1-1 1,0 0-1,0-1 1,0-2 0,27 0-1,-26-2-109,-1 0-1,0-1 1,29-8 0,-40 10 23,0-1 1,0 0-1,-1 0 1,1 0 0,0-1-1,-1 1 1,0-1-1,1 0 1,-1-1 0,-1 1-1,1 0 1,-1-1-1,1 0 1,0 0 0,-2 0-1,4-5 1,3-14-3173,12-41 1,-13 38-42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4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12299,'13'3'4417,"23"7"-3345,3 11 72,16 20 240,12 21 17,11 27-521,7 20-216,-4 34-408,-6 6-192,-23 9-104,-12-2-64,-23-11-184,-14-7-176,-19-16-704,-9-8-841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7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40 459 12003,'26'10'2604,"-26"-10"-2528,1 0 1,-1 0 0,1 0-1,-1 0 1,1 0-1,-1 0 1,1 0 0,0 0-1,-1 0 1,1 0-1,-1-1 1,1 1-1,-1 0 1,1 0 0,-1 0-1,1-1 1,-1 1-1,1 0 1,-1-1 0,1 1-1,-1 0 1,1-1-1,0 0 1,0-2 101,0-1 0,0 0 0,0 1 1,0-1-1,-1 0 0,0 1 0,1-1 1,-1 0-1,-1-6 0,1-12-36,0-29 488,-12-101 1,9 130-328,-2 0 0,0 1 0,-1 0 1,-2 0-1,0 0 0,-1 1 0,-12-20 0,14 32 900,23 18-573,2-2-583,-1 0 1,0 1 0,0 1-1,20 16 1,4 2 16,110 61 174,-94-57-201,91 67-1,-143-96-35,-1 1-1,1-1 1,-1 1-1,0 0 1,-1 0-1,1 1 0,-1-1 1,1 1-1,-2-1 1,1 1-1,2 6 1,-4-9 2,-1 1 1,1-1-1,-1 1 0,0-1 1,0 0-1,0 1 1,0-1-1,-1 0 1,1 1-1,-1-1 0,1 0 1,-1 1-1,0-1 1,0 0-1,0 0 1,0 0-1,0 0 0,0 0 1,-1 0-1,1 0 1,-1 0-1,1 0 1,-1-1-1,0 1 0,1 0 1,-1-1-1,-4 3 1,-8 5-105,0-1 0,0 1 1,-1-2-1,0 0 1,-1-1-1,0-1 0,1 0 1,-2-1-1,1-1 1,0 0-1,-1-1 0,1-1 1,-1-1-1,0 0 1,-20-3-1,-3-5-1567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8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63 423 12331,'-4'-1'6143,"0"-2"-3310,-4-14-3322,4 7 1280,-3-8-697,1 1 0,0-1 0,2 0 0,0 0 0,-2-27 0,4-6 76,-6-58 715,14 132-886,0-1 1,1 0-1,2 0 1,0 0 0,1-1-1,24 36 1,-31-53-18,-1-1 0,1 1 0,0-1 0,0 1 0,0-1 0,0 0 0,1 0 0,-1 0 0,1-1 0,0 1 0,-1-1 0,1 0 0,0 0 0,1 0 0,-1-1 0,0 1 0,6 0 0,-7-1 13,1-1 1,0 0 0,-1 0 0,1-1 0,-1 1 0,1-1 0,-1 0 0,1 0 0,-1 0 0,0 0-1,1 0 1,-1-1 0,0 1 0,0-1 0,0 0 0,0 0 0,0 0 0,0-1 0,-1 1-1,1-1 1,3-4 0,2-4 47,0-1 0,-1 0 1,0-1-1,-1 1 0,0-1 0,-1 0 0,-1-1 0,0 1 0,-1-1 0,0 0 1,1-15-1,-1 33 567,5 16-454,10 35-505,-14-41 221,6 14-171,1-1 1,2 0-1,0-1 0,1 0 0,2-2 1,1 1-1,0-2 0,2 0 0,25 23 1,-44-46 376,0 0 1,1 0-1,-1 0 1,0 1 0,1-1-1,-1 0 1,0 0-1,1 0 1,-1 0-1,0 0 1,1 0-1,-1 0 1,0 0 0,1 0-1,-1-1 1,0 1-1,0 0 1,1 0-1,-1 0 1,0 0-1,1 0 1,-1 0-1,0-1 1,0 1 0,1 0-1,-1 0 1,0 0-1,0-1 1,1 1-1,-1 0 1,0 0-1,0-1 1,0 1 0,0 0-1,1-1 1,-1 1-1,0 0 1,0 0-1,0-1 1,0 1-1,0-1 1,12-24 751,5-8-520,18-16 8,39-59 327,16-79 771,-49 96 136,-41 90-1541,0 1 0,1 0 0,-1 0 0,0 0 0,0 0 0,0 0 0,0 0 0,0 0 0,0 0 0,0 0 0,0 0 0,0 0 0,0 0 0,0 0 0,0 0 0,0 0 0,0-1 0,1 1 0,-1 0 0,0 0 0,0 0 0,0 0 0,0 0 0,0 0 0,0 0 0,0 0 0,0 0 0,0 0 0,0 0 0,1 0 0,-1 0 0,0 0 0,0 0 0,0 0 0,0 1 0,0-1 0,0 0 0,0 0 0,0 0 0,0 0 0,0 0 0,0 0 0,1 0 0,-1 0 0,0 0 0,0 0 0,0 0 0,0 0 0,0 0 0,0 0 1,0 0-1,0 1 0,0-1 0,0 0 0,0 0 0,0 0 0,0 0 0,0 0 0,0 0 0,0 0 0,0 0 0,0 0 0,0 0 0,0 1 0,0-1 0,0 0 0,5 12 251,3 24-200,-7-31-8,13 59-274,36 99 0,-41-142-586,0 0 0,1-1 0,1 0 0,0-1 0,2 0 0,0-1 0,1 0 0,27 25 0,-10-16-4724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8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12563,'28'-2'5225,"19"-1"-2865,15-5-1351,-2 0-129,0-4-512,-6 3-592,-2 1 2104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3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374 5 13339,'-19'-2'5401,"-22"-1"-3545,-14 23-799,-7 22-225,-6 20-280,9 6-104,19-1 48,15-14 32,20-12-176,12-4-88,25-11-232,11 0-160,26-8-408,6-3-432,5-9-920,-1-7-729,1-9-2592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3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13 304 8498,'-2'-14'17876,"2"-30"-16420,0-51-416,-8 40-600,7 3-216,-1 23-896,5 14-888,4 30-3417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6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422 82 10346,'5'-10'3403,"8"-25"1505,-12 34-4805,-1 0-1,0 0 1,0 0-1,0 0 1,0 0-1,0 0 1,0 0-1,0 0 1,0 0-1,-1-1 1,1 1-1,0 0 1,-1 0-1,1 0 0,-1 0 1,1 0-1,-1 0 1,1 1-1,-1-1 1,0 0-1,1 0 1,-1 0-1,0 0 1,0 1-1,0-1 1,1 0-1,-1 1 1,0-1-1,0 1 1,-2-2-1,-2 1 95,0-1-1,0 1 1,0 0-1,0 0 1,0 0-1,0 1 1,-1 0 0,1 0-1,0 0 1,-1 1-1,1-1 1,0 1-1,-10 4 1,-6 1 314,-38 19 0,32-12-244,1 2 0,1 0 0,-46 36 0,60-41-223,-1 0-1,1 1 1,1 0 0,0 1-1,1 0 1,0 1 0,1 0-1,0 0 1,-9 22-1,15-31-48,1 1 0,-1-1 0,1 1 0,0 0 0,0-1 0,1 1 0,-1 0-1,1-1 1,0 1 0,0 0 0,1-1 0,1 10 0,-1-11-12,1 0 1,-1 0 0,1 0-1,0 0 1,0 0-1,0 0 1,0 0 0,0-1-1,0 1 1,1-1-1,-1 0 1,1 1 0,0-1-1,0 0 1,-1-1-1,1 1 1,0 0 0,1-1-1,3 2 1,12 3-118,0-1 1,1 0 0,-1-2 0,1 0-1,0-1 1,39-2 0,-21-2-538,0-2 0,62-15 0,-64 9-982,0-2 1,58-29 0,-83 36 1162,29-12-1720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6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10 13947,'-2'-9'7123,"-2"10"-4240,-9 19-1959,9-14-318,1 0-499,-41 67 144,-61 80 0,71-109-791,34-44 529,0 0-1,0 0 1,0 0-1,0 0 1,1 0-1,-1 0 1,0 0-1,0 0 1,0 0 0,0 0-1,1 0 1,-1 0-1,0 0 1,0 0-1,0 0 1,0 0-1,1 0 1,-1 0-1,0 0 1,0 0 0,0 0-1,0 0 1,0 1-1,1-1 1,-1 0-1,0 0 1,0 0-1,0 0 1,0 0-1,0 0 1,0 1 0,0-1-1,0 0 1,0 0-1,1 0 1,-1 0-1,0 0 1,0 1-1,0-1 1,0 0-1,0 0 1,0 0-1,0 0 1,0 1 0,0-1-1,0 0 1,0 0-1,0 0 1,0 0-1,0 1 1,0-1-1,-1 0 1,24-11-306,-12 5 157,13-4-237,0 1 0,1 1 0,0 1 0,0 1 0,1 1 0,36-1 0,159 7-2799,-159 2 2480,-35-2 453,-1-2-1,0-1 0,0-1 1,38-9-1,-37 5 1515,0-2 0,25-12 0,-44 16-280,-12 0-79,0 2-2228,3 1-47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6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281 248 12355,'112'-34'4463,"-105"31"-4132,0 1 1,1 1-1,-1-1 0,1 1 0,-1 1 1,1-1-1,0 1 0,-1 1 0,1-1 0,0 1 1,-1 0-1,1 1 0,-1 0 0,0 0 0,1 1 1,7 4-1,-13-7-264,-1 0 1,0 1 0,0-1-1,0 1 1,1-1-1,-1 1 1,0 0 0,0-1-1,0 1 1,0 0-1,0 0 1,0 0 0,0-1-1,0 1 1,-1 0-1,1 0 1,0 0 0,0 1-1,-1-1 1,1 0-1,-1 0 1,1 0 0,-1 0-1,1 1 1,-1 1-1,0-1 13,0 0 0,-1-1 0,0 1 0,1-1 0,-1 1 0,0-1 0,0 1-1,0-1 1,0 0 0,0 1 0,0-1 0,0 0 0,-1 0 0,1 0 0,0 1 0,-3 0 0,-9 6 330,-1 0 0,0-1-1,-20 7 1,8-5 8,-1-1-1,0 0 1,0-2-1,-31 2 1,40-6-231,0-1 0,-1-1 0,1-1 0,0 0 0,0-2 0,-1 0 0,-22-7 0,33 7-160,1 0 1,0 0-1,0-1 1,0 0-1,0 0 1,0-1-1,1 0 1,0 0-1,0 0 1,0-1-1,1 0 1,0 0-1,0-1 1,1 1-1,-1-1 1,1 0-1,1 0 1,-1 0-1,1-1 1,1 1-1,-1-1 1,1 0-1,0 0 1,1 1-1,0-1 1,0 0-1,1 0 1,0 0-1,1 0 0,-1 0 1,1 0-1,1 0 1,0 0-1,0 0 1,0 1-1,1-1 1,0 1-1,0-1 1,1 1-1,5-6 1,-6 8-74,1 0-1,0 1 1,0 0 0,0 0-1,0 0 1,1 1 0,0-1 0,0 1-1,0 0 1,0 0 0,0 1 0,0-1-1,1 1 1,-1 1 0,1-1 0,0 1-1,-1 0 1,1 0 0,0 0 0,0 1-1,0 0 1,-1 0 0,1 0-1,0 1 1,0 0 0,-1 0 0,1 1-1,0-1 1,6 4 0,1 0-384,1 1 0,-1 1 0,0 0 0,-1 0 0,0 1 0,0 1 0,0 0 0,-1 1 0,-1 0 0,14 16 1,23 41-2660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7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0 308 14755,'112'29'5977,"-113"-65"-3696,-4-16-793,-2-13-752,2 7-336,2-1-1136,3 12-768,5 28-3577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55 11130,'1'1'6119,"-1"7"-2897,-8 42 1208,-12 28-2574,7-29-1159,7-27-486,2-9-157,1 0-1,0 1 1,0-1 0,2 1-1,0-1 1,1 21 0,0-30-135,1-2 0,0 1 0,-1 0 0,1-1 0,0 1 0,1 0 0,-2-1 0,2 1 0,0-1 0,-1 0 0,1 1 0,0-1 0,-1 0 0,4 3 0,-4-5-9,0 0 0,-1 1 0,1 0 0,0-1 0,0 1 0,0 0 0,-1-1 0,2 1 0,-1-1 0,0 0 0,0 0 0,0 0 0,0 0 0,0 0 0,0 1 0,0-1 0,0 0-1,0-1 1,0 1 0,0 0 0,0 0 0,0 0 0,0 0 0,0 0 0,0-1 0,0 1 0,0-1 0,-1 1 0,1-1 0,1 0 0,-1 1 0,0-1 0,-1 1 0,1-1 0,-1 0 0,1 0 0,0 0-1,0 1 1,-1-1 0,0 0 0,1 0 0,1-1 0,6-14-1066,-1 1-1,0 0 1,9-28-1,6-18-846,62-98 449,-60 116 2156,-21 38-255,0-1 1,1 0 0,0 1-1,0-1 1,0 0-1,1 2 1,0-1 0,7-6-1,-12 11-276,0 0 0,1-1 0,-1 1 0,0 0 0,1 0 0,-1 0 0,1 0 0,-1-1 0,0 1 0,0 0-1,0 0 1,1 0 0,-1 0 0,1-1 0,-1 1 0,1 0 0,-1 0 0,1 0 0,-1 0 0,1 0 0,-1 0 0,0 0-1,0 0 1,0 0 0,1 0 0,-1 1 0,1-1 0,-1 0 0,1 0 0,-1 0 0,1 0 0,-1 1 0,0-1 0,0 0 0,4 15 1731,-3 8-1002,-2-2-1,1 2 1,-3 0 0,-8 36-1,-3 24-256,12-60-797,0 1 0,1 1 0,2-1 0,0-1 0,2 2 0,0-1 0,9 27 0,-3-29-1972,1-5-695</inkml:trace>
  <inkml:trace contextRef="#ctx0" brushRef="#br0" timeOffset="1">11 268 15115,'2'3'8266,"6"1"-6466,13-4-687,4 4-441,9 7-416,8 4-232,0 5-944,-1-2-673,0-4-1911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8.1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0 291 13411,'7'13'981,"19"28"1960,-26-41-2893,0 1-1,1-1 1,-1 0-1,0 0 1,1 1 0,-1-1-1,0 0 1,1 1-1,-1-1 1,0 0-1,1 0 1,-1 0-1,0 1 1,1-1-1,-1 0 1,1 0-1,-1 0 1,0 0-1,1 0 1,-1 0 0,1 0-1,-1 0 1,1 0-1,-1 0 1,0 0-1,1 0 1,-1 0-1,1 0 1,0-1 38,0 0 0,0 0 1,0 0-1,-1 0 0,1 0 0,0 0 1,-1 0-1,1 0 0,-1 0 1,1 0-1,-1 0 0,0 0 0,0-1 1,1 1-1,-1-2 0,4-22 989,-2 0 0,-2-49-1,0 37-444,0 36-607,0-1-1,0 1 1,-1 0-1,1 0 1,1 0-1,-1 0 1,0-1-1,0 1 1,0 0-1,1 0 1,-1 0-1,0 0 1,1 0-1,-1-1 1,1 1-1,-1 0 1,1 0-1,0 0 1,-1 0-1,1 1 1,0-1-1,0 0 1,0 0-1,0 0 1,1-1 0,0 2-7,-1 0 0,1 0 0,0-1 0,-1 1 0,1 0 0,-1 0 0,1 0 0,0 1 0,-1-1 0,1 0 0,-1 1 0,1-1 0,-1 1 0,1-1 0,-1 1 0,2 0 0,7 5 3,0 0-1,0 1 1,16 14 0,-12-9-16,1 2-54,1 0-1,0-1 1,1-1 0,24 13 0,-37-23 51,0 0 0,0 0 0,0 0 0,0-1 0,0 0 1,1 0-1,-1 0 0,0 0 0,0 0 0,1-1 1,-1 0-1,1 0 0,-1 0 0,0-1 0,1 1 1,-1-1-1,0 0 0,1 0 0,-1-1 0,0 1 0,0-1 1,0 0-1,0 0 0,0 0 0,-1 0 0,6-5 1,-6 4 27,0-1 0,-1 1 1,1-1-1,-1 1 0,0-1 0,0 0 1,0 0-1,0 0 0,-1 0 1,1 0-1,-1 0 0,0 0 1,0-1-1,-1 1 0,0 0 1,1-1-1,-1 1 0,-1 0 1,1-1-1,0 1 0,-2-5 1,-2-13 162,-2 0 0,-13-36 0,15 45-147,2 8-54,0 0-168,1 1 0,-1 0 0,1-1 1,0 0-1,0 1 0,0-10 0,3 4-1473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8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94 368 13211,'28'18'2470,"36"16"0,-64-34-2424,1 0 0,-1 1 0,0-1 1,1 0-1,-1 0 0,0 1 0,1-1 1,-1 0-1,0 0 0,1 0 1,-1 0-1,1 0 0,-1 0 0,0 0 1,1 0-1,-1 0 0,1 0 0,-1 0 1,1 0-1,-1 0 0,0 0 1,1 0-1,-1 0 0,1 0 0,-1 0 1,0-1-1,1 1 0,-1 0 0,0 0 1,1 0-1,-1-1 0,0 1 1,1 0-1,-1 0 0,0-1 0,0 1 1,1 0-1,-1-1 0,0 1 1,0 0-1,1-1 0,-1 1 0,0 0 1,0-1-1,0 1 0,0-1 0,0 1 1,1 0-1,-1-1 0,0 1 1,0-1-1,0 1 0,0 0 0,0-1 1,0 1-1,-1-1 0,-6-29 1263,4 20-911,-13-46 404,-45-106-1,48 134-2160,-2 0 1,-34-48-1,27 56-725,23 20 2046,-1 0-1,0 1 1,0-1 0,0 0 0,0 1 0,0-1 0,0 1-1,0-1 1,0 0 0,0 1 0,0-1 0,0 0-1,0 1 1,0-1 0,0 0 0,0 1 0,-1-1 0,1 0-1,0 1 1,0-1 0,0 0 0,0 1 0,-1-1-1,1 0 1,0 0 0,0 1 0,-1-1 0,1 0 0,0 0-1,0 1 1,-1-1 0,1 0 0,0 0 0,-1 0-1,1 0 1,0 1 0,-1-1 0,1 0 0,0 0 0,-1 0-1,1 0 1,-1 0 0,1 0 0,0 0 0,-1 0-1,1 0 1,0 0 0,-1 0 0,1 0 0,0 0 0,-1 0-1,1 0 1,0-1 0,-1 1 0,1 0 0,0 0-1,-1 0 1,1 0 0,0-1 0,-1 1 0,1 0 0,0 0-1,0-1 1,-1 1 0,1 0 0,0-1 0,0 1-1,-1-1 1,2 3 67,-1-1 1,1 1-1,0-1 0,0 1 0,0-1 0,-1 0 0,1 1 0,0-1 1,0 0-1,1 0 0,-1 1 0,0-1 0,0 0 0,1 0 0,-1-1 1,0 1-1,1 0 0,-1 0 0,1-1 0,-1 1 0,2 0 1,42 14 1052,-32-12-785,50 17 702,2 2-448,1-3 0,132 19 0,-193-37-571,20 4 192,-24-5-158,-1 0 0,1 1 0,0-1 0,-1 0-1,1 1 1,-1-1 0,0 0 0,1 1-1,-1-1 1,1 1 0,-1-1 0,0 1 0,1-1-1,-1 1 1,0 0 0,1-1 0,-1 1-1,0-1 1,0 1 0,0 0 0,1-1 0,-1 1-1,0-1 1,0 1 0,0 0 0,0-1-1,0 1 1,0 0 0,0-1 0,-1 1 0,1-1-1,0 1 1,0 0 0,0-1 0,-1 2-1,-3 10 191,0 1-1,1-1 1,0 1-1,1 0 1,0 0-1,1 0 0,1 19 1,1-27-171,-1-1 0,1 1 1,0 0-1,1 0 0,-1-1 1,1 1-1,0-1 0,0 1 0,0-1 1,0 0-1,1 0 0,0 0 0,0 0 1,0 0-1,0-1 0,0 1 0,1-1 1,0 0-1,0 0 0,0 0 0,0-1 1,0 1-1,6 2 0,2-1-22,-1 0 0,1-1 1,0 0-1,1-1 0,-1 0 0,0-1 0,1-1 0,-1 0 0,0 0 0,1-1 0,-1-1 0,0 0 0,0-1 1,0 0-1,0-1 0,0 0 0,-1 0 0,20-12 0,-29 15-160,0-1 1,0 1-1,-1 0 0,1-1 0,-1 1 1,1-1-1,-1 1 0,1-1 1,-1 0-1,0 0 0,0 1 1,0-1-1,1-2 0,-1-9-1794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38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 12227,'13'-3'5689,"8"-2"-1616,17-1-2793,12 4-144,7-4-464,3 1-312,-4 5-696,-9-2-392,-18 15-896,-14 5-561</inkml:trace>
  <inkml:trace contextRef="#ctx0" brushRef="#br0" timeOffset="1">86 199 12819,'13'1'4833,"4"-1"-3193,22 7-2048,8 2-680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41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1 351 12715,'11'7'1151,"14"5"1813,-18-15-1570,-6-13-54,-4-39 402,2 0 0,7-66-1,-6 114-1679,1 1 0,0 0 0,0-1 0,1 1 0,0 0 0,0 0 0,0 0 0,1 0 0,0 0 0,0 1 0,1-1 0,-1 1 0,1 0 0,6-6 0,-7 8-64,1 0-1,-1 1 1,0-1-1,1 1 1,-1 0-1,1 0 1,0 1-1,0-1 1,0 1-1,0-1 1,0 1 0,0 1-1,0-1 1,0 0-1,0 1 1,0 0-1,0 0 1,0 0-1,0 1 1,1-1 0,-1 1-1,0 0 1,4 2-1,-5-3-40,1 1-1,-1 0 1,0 0-1,0 0 1,0 1-1,0-1 1,0 1-1,0-1 1,-1 1-1,1 0 1,0 0-1,-1 0 1,1 1-1,-1-1 1,0 1-1,0-1 1,0 1-1,0 0 1,0-1-1,-1 1 1,1 0 0,-1 0-1,0 1 1,0-1-1,0 0 1,0 0-1,0 0 1,-1 1-1,1-1 1,-1 0-1,0 1 1,-1 3-1,0 1-9,0 0-1,-1-1 1,0 0-1,-1 1 1,0-1-1,0 0 0,0-1 1,-1 1-1,0 0 1,0-1-1,-1 0 1,0 0-1,-5 6 1,3-5 126,-6 7 189,-28 22-1,38-34-128,1 0-1,-1 0 1,1 0 0,-1 0-1,0-1 1,0 1 0,1-1-1,-1 0 1,0 0 0,0 0-1,0 0 1,-1 0 0,1-1 0,0 1-1,0-1 1,0 0 0,0 0-1,-1 0 1,-2-1 0,69 16 1063,98 28-2252,-51-23-4511,-80-17 2080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41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0 383 12787,'13'5'1162,"29"8"1450,-31-15-952,-11 1-1546,0 0 1,1 1-1,-1-1 1,0 0 0,0 1-1,0-1 1,0 0-1,0 1 1,-1-1 0,1 0-1,0 1 1,0-1-1,0 1 1,0-1 0,-1 0-1,1 1 1,0-1-1,-1 1 1,1-1 0,0 1-1,-1-2 1,-8-12 455,1-1 0,1-1-1,0 1 1,2-1 0,-1 0 0,2-1 0,0 1 0,1-1 0,1 0 0,0-29-1,2 38-518,0 0-1,1 1 1,-1-1-1,2 0 1,-1 1-1,1 0 1,1-1-1,-1 1 0,1 0 1,0 0-1,1 0 1,0 0-1,0 1 1,0-1-1,1 1 1,0 0-1,0 1 0,0-1 1,1 1-1,0 0 1,0 0-1,0 1 1,1 0-1,-1 0 1,14-6-1,-12 8-135,0 0-1,-1 0 0,1 0 1,0 1-1,0 0 1,0 1-1,14 1 1,-20-1 33,0 0 0,0 0-1,0 1 1,0-1 0,1 1 0,-1 0 0,0-1 0,0 1 0,-1 0 0,1 0 0,0 0-1,0 1 1,0-1 0,2 2 0,-3-1 13,-1-1 0,1 0 0,0 0-1,-1 1 1,1-1 0,-1 0 0,1 1 0,-1-1-1,0 0 1,1 1 0,-1-1 0,0 1 0,0-1-1,0 1 1,0-1 0,0 0 0,-1 1 0,1-1-1,0 1 1,-1-1 0,1 0 0,-1 1 0,1-1-1,-2 2 1,0 1 12,0-1 0,0 0 0,0 0 0,0 0 0,-1 0 0,1 0 1,-1 0-1,0-1 0,0 1 0,-6 3 0,-40 22-49,4-2 247,43-25-163,0 0 1,1 0 0,-1 0-1,1 0 1,-1 0-1,1 1 1,0-1-1,0 0 1,-1 1 0,1-1-1,0 1 1,0 0-1,0-1 1,1 1 0,-1 0-1,0 0 1,1-1-1,-1 1 1,1 0-1,-1 0 1,1 0 0,0 0-1,0-1 1,0 1-1,0 0 1,0 0 0,0 0-1,0 0 1,1 0-1,-1-1 1,1 1-1,-1 0 1,1 0 0,0 0-1,0-1 1,0 1-1,0-1 1,0 1 0,0 0-1,0-1 1,2 2-1,6 6 65,0 0 0,1 0 0,1-1-1,20 13 1,-15-10-50,-3-2-56,0-1 0,1 0 0,0 0 0,0-2 0,18 7 0,-26-11 18,0-1 1,1 1 0,-1-1 0,0-1-1,0 1 1,1-1 0,-1 0 0,0-1-1,1 1 1,-1-1 0,0-1 0,0 1-1,0-1 1,0 0 0,0 0 0,6-3 0,-2-1 45,0 0 1,-1-1-1,1 1 1,-1-2 0,-1 1-1,1-1 1,-1-1-1,-1 0 1,0 0-1,0 0 1,0-1 0,-1 0-1,-1 0 1,0 0-1,7-21 1,-11 29 42,-1-1 0,1 1 0,-1 0 0,0 0 0,0 0 0,0-1 0,0 1 1,0 0-1,0 0 0,-1 0 0,0-3 0,-4 1 699,-3 17-145,7-8-603,0 0-1,0-1 1,0 1 0,0 0-1,1 0 1,0 0 0,0 0 0,0-1-1,0 1 1,1 0 0,0 0 0,0 0-1,0-1 1,0 1 0,1 0 0,0-1-1,0 0 1,0 1 0,1-1 0,-1 0-1,1 0 1,0 0 0,0 0-1,0-1 1,1 1 0,-1-1 0,1 0-1,6 4 1,-3-2-33,1 0-1,-1-1 0,1 0 1,0 0-1,0-1 1,1 0-1,-1 0 1,0-1-1,1 0 0,0-1 1,-1 0-1,1 0 1,0-1-1,-1 0 1,12-1-1,-17 0-30,0 1-1,0-1 1,0 0 0,0 0 0,0 0-1,0 0 1,0-1 0,0 1-1,-1-1 1,1 1 0,0-1 0,-1 0-1,1 0 1,-1 0 0,0-1 0,0 1-1,0-1 1,0 1 0,0-1-1,0 1 1,-1-1 0,1 0 0,-1 0-1,0 0 1,0 0 0,1-5 0,0 1-250,-1 1 1,-1-1-1,1 0 1,-1 0-1,0 0 1,-1 0-1,0 0 1,0 0-1,0 1 1,-1-1-1,-3-8 1,-11-17-2390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42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77 264 14123,'-3'0'8178,"-2"-2"-6538,-3-8-784,-12-34-216,-4-48-640,22 43-496,-6 11-1224,1 9-737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42.5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33 109 14059,'-31'-69'5657,"31"68"-5536,0 0 0,-1 0-1,1 0 1,0 0 0,0-1-1,0 1 1,0 0 0,0 0 0,0 0-1,0 0 1,0 0 0,0 0-1,0 0 1,1 0 0,-1 0-1,0 0 1,1 0 0,-1 0 0,1 0-1,-1 0 1,1 0 0,-1 0-1,1 0 1,0 0 0,0 1 0,-1-1-1,1 0 1,0 0 0,0 1-1,0-1 1,0 1 0,-1-1-1,1 1 1,0-1 0,0 1 0,0-1-1,0 1 1,1 0 0,-1-1-1,0 1 1,1 0 0,1-1 69,4 0-75,-1-1 1,1 2-1,0-1 0,0 1 1,0 0-1,-1 0 0,1 1 1,0-1-1,0 2 0,-1-1 1,1 1-1,0 0 0,-1 0 0,0 1 1,0 0-1,1 0 0,-2 0 1,1 1-1,0 0 0,-1 0 1,7 7-1,-8-8-110,0 1 0,0-1 0,0 1 1,-1 0-1,0 0 0,1 0 0,-2 0 0,1 1 0,0-1 0,-1 1 0,0 0 1,0 0-1,0 0 0,-1 0 0,0 0 0,1 0 0,-2 0 0,1 0 1,-1 0-1,0 0 0,0 1 0,0-1 0,-1 0 0,1 0 0,-1 0 1,-1 0-1,1 0 0,-4 9 0,3-10-2,0-1 0,0 1 0,-1-1 0,1 0 1,-1 0-1,0 0 0,1 0 0,-1-1 0,0 1 0,-1-1 0,1 1 1,-7 2-1,0 0-4,0-1 1,-1-1-1,-12 3 1,-19 7-631,42-13 587,0 0 0,0-1 0,-1 1 0,1 0 0,0 0 0,0 0 0,0 0 0,0 0 0,0 0 0,-1 0 0,1 0 0,0 0 0,0 0 0,0-1 0,0 1 0,0 0 0,0 0 0,0 0 0,0 0 0,-1 0 0,1 0 0,0-1 0,0 1 0,0 0 0,0 0 0,0 0 0,0 0 0,0 0 0,0-1 0,0 1 0,0 0 0,0 0 0,0 0 0,0 0 0,0-1 0,0 1 0,0 0 0,0 0 0,0 0 0,0 0 0,0 0 0,1-1 0,-1 1 0,0 0 0,0 0 0,0 0 0,0 0 0,0 0 0,0 0 0,0-1 0,0 1 0,1 0 0,-1 0 0,0 0 0,0 0 0,0 0 0,0 0 0,0 0 0,0 0 0,1 0 0,-1 0 0,0 0 0,0 0 0,0 0 0,0 0 0,1 0 0,-1 0 0,0 0 0,19-8-2785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6:42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246 457 15611,'0'-10'6330,"-3"-11"-3818,1-10-1047,2-6-721,-5-4-184,8 2-464,-3 7-360,0 4-1081,0 6-855</inkml:trace>
  <inkml:trace contextRef="#ctx0" brushRef="#br0" timeOffset="1">1 23 16027,'14'-6'6514,"28"-6"-3642,14 7-983,4 7-553,2 6-328,-9 8-832,-17-4-120,-4 2-160,-12-1-336,-9-4-928,9 0-720,-17-9-633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46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12123,'25'36'4729,"19"30"-3457,24 40 104,12 27 56,-9 54-279,1 23-137,-28 37-272,-20-11-168,-13-18-80,-6-12-40,-10-35-224,-8-11-79,4-16-65,-16-21-96,-7-32-681,7-16-543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49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80 10650,'-24'-74'3788,"26"68"-2568,7 10-405,15 16 228,-16-13-630,305 256 5228,-275-231-5408,1-2 0,2-1 0,48 26 0,-57-39-172,1-1-1,1-1 1,0-2 0,69 15-1,111-1 5,-38-7-2674,-124-11 464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105 337 15667,'-15'30'6506,"7"-41"-4082,-2-5-335,7-10-705,-1-7-592,0-12-880,-2-11-440,-13-9-1288,2 2-665,-2 12-976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4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1 12899,'-10'21'5433,"-9"23"-3081,-15 44-623,-9 22-113,4 40-200,15 2-271,16-10-577,24-4-264,22-16-768,-1-2-560,23-9-1593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1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12691,'20'10'1196,"1"-1"0,0-1 0,0-1 0,24 6 0,-22-9-1055,1 0 0,-1-1 0,1-1 0,0-2 0,0 0-1,0-1 1,0-2 0,-1 0 0,1-2 0,-1 0 0,30-12 0,-51 16-117,0 1 1,0-1 0,0 0-1,0 0 1,0 0 0,0 0-1,0 0 1,-1 0 0,1-1-1,0 1 1,-1-1 0,1 1 0,-1-1-1,1 1 1,-1-1 0,0 0-1,0 0 1,2-3 0,-3 3 21,0 0-1,1 1 1,-1-1 0,0 0 0,0 0 0,0 0 0,0 1 0,-1-1 0,1 0 0,-1 0 0,1 0 0,-1 1 0,1-1 0,-1 0-1,0 1 1,0-1 0,-1-1 0,-4-5 202,0 0 0,-1 1 0,1-1 0,-2 2 0,1-1 0,-12-7 0,-39-26 950,-38-28 270,91 64-1420,1 1 1,0-1-1,0 0 1,0 0-1,1-1 0,-1 1 1,1-1-1,0 0 1,1 0-1,-1 0 0,-2-6 1,5 9-62,-1 1 1,1-1-1,0 0 0,0 0 0,0 0 1,0 1-1,0-1 0,0 0 1,0 0-1,0 0 0,1 0 1,-1 1-1,1-1 0,-1 0 0,1 0 1,0 1-1,0-1 0,0 1 1,0-1-1,0 0 0,0 1 1,0 0-1,0-1 0,0 1 1,1 0-1,-1-1 0,1 1 0,-1 0 1,1 0-1,-1 0 0,1 0 1,0 1-1,-1-1 0,1 0 1,0 1-1,-1-1 0,3 0 1,2 0-143,0 0 0,0 0 0,0 0 1,0 0-1,0 1 0,8 1 1,45 5-1508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10 275 12915,'0'-3'7993,"0"-7"-6192,-1 8-641,-1-19-200,-1-76-464,1 41-176,2 16-552,-2 6-440,6 22-1520,1 12-17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11 194 12475,'-11'34'4373,"20"-60"484,9-29-876,-11 29-3777,0 1 0,-2-1 0,4-38 0,-9 64-201,0 0 0,0 0 0,0-1-1,0 1 1,0 0 0,0 0 0,0 0 0,0-1 0,0 1 0,0 0 0,0 0 0,0 0 0,0 0 0,0-1 0,0 1 0,0 0 0,0 0 0,0 0 0,0-1 0,0 1 0,0 0 0,0 0 0,0 0-1,1 0 1,-1 0 0,0-1 0,0 1 0,0 0 0,0 0 0,0 0 0,1 0 0,-1 0 0,0 0 0,0 0 0,0-1 0,0 1 0,1 0 0,-1 0 0,0 0 0,0 0 0,0 0 0,1 0-1,-1 0 1,0 0 0,0 0 0,0 0 0,1 0 0,-1 0 0,0 0 0,0 0 0,0 0 0,0 0 0,1 0 0,-1 1 0,0-1 0,0 0 0,0 0 0,0 0 0,1 0 0,-1 0 0,0 0 0,0 1-1,17 15 43,17 33-161,-31-44 96,10 14-117,0-1 0,1 0 0,1-1 0,28 26 0,-38-39 109,-1 0 1,2 0 0,-1 0 0,0-1 0,1 0 0,-1 0 0,1 0-1,0-1 1,0 1 0,0-2 0,0 1 0,1-1 0,-1 1 0,0-2-1,1 1 1,-1-1 0,1 0 0,-1 0 0,0-1 0,1 0 0,9-2-1,-14 2 32,0 1-1,-1-1 0,1 0 1,0 0-1,0 0 0,-1 0 1,1 0-1,-1 0 0,1 0 1,-1-1-1,1 1 1,-1 0-1,0-1 0,1 0 1,-1 1-1,0-1 0,0 1 1,0-1-1,0 0 0,-1 0 1,1 0-1,0 1 0,-1-1 1,1 0-1,-1 0 0,0 0 1,0-3-1,1-5 66,-2 0 1,1 0-1,-2 0 1,-2-13-1,-2-25 140,6 47-332,1 0-1,-1-1 1,1 1-1,0-1 1,0 1 0,-1 0-1,1-1 1,0 1 0,0 0-1,0 0 1,0 0-1,0 0 1,1 0 0,-1 0-1,0 0 1,0 0 0,1 0-1,-1 0 1,0 1 0,1-1-1,-1 1 1,2-1-1,38-11-2957,-34 11 2273,24-5-2313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 13635,'-4'-1'600,"0"-1"0,-1 1 0,1 0-1,0 0 1,0 1 0,-1-1 0,1 1 0,0 0 0,-1 0 0,1 0 0,0 1-1,-1 0 1,-4 1 0,3 0-323,0 0 0,0 1 1,0 0-1,0 0 0,0 0 0,1 1 0,0-1 0,-7 7 0,5-4-242,1 0 0,0 1 0,0 0 0,1 0 0,0 1 0,0-1 0,0 1 0,1 0 0,0 0-1,1 0 1,0 1 0,-4 16 0,6-21-40,1-1 0,0 0 0,-1 1 0,1-1 0,0 0 0,1 1-1,-1-1 1,1 0 0,-1 1 0,1-1 0,0 0 0,0 0 0,0 0 0,1 0-1,-1 0 1,1 0 0,0 0 0,-1 0 0,1 0 0,1-1 0,-1 1 0,0-1-1,1 0 1,-1 1 0,1-1 0,-1 0 0,1-1 0,0 1 0,0 0 0,0-1-1,0 0 1,0 1 0,0-1 0,1 0 0,5 0 0,8 3-100,-1-2 1,0 0-1,1-1 1,0-1-1,-1-1 1,18-2-1,-3-2-961,-1-1-1,0-1 0,36-14 1,-53 14-801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8330,'2'-1'17287,"-2"-5"-17980,4-30 1184,-2 7-280,2 0 1,9-37 0,-9 55-180,-1-1 1,1 0 0,1 1 0,10-19 0,-14 28-37,0-1 0,0 1 0,1 0 0,-1 0-1,0 0 1,1 0 0,-1 0 0,1 1 0,0-1 0,0 0 0,0 1-1,-1-1 1,1 1 0,1 0 0,-1-1 0,0 1 0,0 0 0,0 0-1,1 1 1,-1-1 0,0 0 0,1 1 0,-1-1 0,0 1-1,1 0 1,-1 0 0,1 0 0,-1 0 0,1 0 0,2 1 0,-3 0-10,0 0 0,-1-1 0,1 1 1,0 0-1,-1 0 0,1 0 1,0 0-1,-1 0 0,0 1 0,1-1 1,-1 0-1,0 1 0,1-1 1,-1 1-1,0-1 0,0 1 0,0 0 1,-1-1-1,2 3 0,-1 0-3,0 0-1,0 0 1,0 0 0,-1 0-1,1 0 1,-1 1-1,0-1 1,-1 7 0,0-4 11,0-1 0,-1 1 1,0-1-1,0 1 0,0-1 1,-1 0-1,1 1 0,-1-2 0,-1 1 1,-5 8-1,-20 11 81,-6 8 532,35-33-596,0 1 1,0-1-1,0 0 1,0 0-1,0 1 1,0-1-1,-1 0 1,1 0-1,0 0 1,0 1-1,0-1 1,0 0-1,-1 0 1,1 0-1,0 0 0,0 1 1,0-1-1,-1 0 1,1 0-1,0 0 1,0 0-1,-1 0 1,1 0-1,0 0 1,0 0-1,-1 1 1,1-1-1,0 0 1,-1 0-1,1 0 1,0 0-1,0 0 1,-1-1-1,1 1 1,0 0-1,0 0 1,-1 0-1,1 0-10,1-1 0,-1 1-1,1 0 1,-1-1-1,1 1 1,-1 0-1,1 0 1,-1-1 0,1 1-1,-1 0 1,1 0-1,-1 0 1,1 0 0,0 0-1,-1 0 1,1 0-1,-1 0 1,1 0 0,-1 0-1,1 0 1,-1 0-1,1 0 1,-1 0 0,1 0-1,0 1 1,22 2-164,0 2 0,0 1 0,0 1 0,30 13 0,-21-7-380,-11-7-139,-1 0 0,1-2 1,25 3-1,30 6-1524,-43-10 201,-32-3 1928,-1 0 0,1 0 0,0 0 0,0 0 1,-1-1-1,1 1 0,0 0 0,0 0 0,0 0 0,-1 0 0,1-1 0,0 1 1,-1 0-1,1-1 0,0 1 0,-1-1 0,1 1 0,0-1 0,-1 1 1,1-1-1,-1 1 0,1-1 0,-1 0 0,1 1 0,-1-1 0,1 1 0,-1-1 1,0 0-1,1 0 0,-1 1 0,0-2 0,2 0 77,0 0 0,-1 1 0,1 0 0,0-1 0,0 1 0,0 0-1,0 0 1,0 0 0,0 0 0,0 0 0,0 1 0,0-1 0,1 0 0,-1 1 0,3 0 0,13-5 116,54-13 3574,-70 19-2015,-6 4-681,-14 4 346,2-6-924,-1-1 0,1 0 1,-1-2-1,1 0 0,-1 0 1,1-2-1,-28-5 0,39 5-374,-1 1 0,1-1 0,-1 1 0,1-2 0,0 1 0,0 0 0,0-1 0,0 0 0,0 0-1,1-1 1,-1 1 0,1-1 0,0 0 0,0 0 0,0-1 0,1 1 0,0-1 0,-1 0 0,2 1 0,-1-1 0,0-1-1,1 1 1,0 0 0,0-1 0,1 1 0,-2-8 0,3 8-54,-1 1-1,1-1 1,0 0 0,0 1-1,1-1 1,-1 0 0,1 1-1,0-1 1,1 1 0,-1-1-1,1 1 1,0 0 0,2-5-1,-3 7-34,1-1 0,-1 1-1,1 0 1,0 0-1,-1 0 1,1 0-1,0 0 1,0 1 0,0-1-1,1 1 1,-1-1-1,0 1 1,0 0-1,1-1 1,-1 1 0,1 0-1,-1 1 1,1-1-1,-1 0 1,1 1 0,0 0-1,-1-1 1,1 1-1,0 0 1,4 1-1,4 1-317,0 2 0,0-1 0,-1 1-1,1 1 1,-1 0 0,0 0-1,0 1 1,-1 0 0,1 1-1,-1 0 1,9 10 0,26 25-1608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12483,'79'43'4974,"-79"-43"-4838,0 0-1,1 1 0,-1-1 1,0 0-1,0 0 1,1 0-1,-1 1 1,0-1-1,1 0 1,-1 0-1,0 0 0,0 0 1,1 0-1,-1 1 1,0-1-1,1 0 1,-1 0-1,0 0 1,1 0-1,-1 0 1,0 0-1,1 0 0,-1 0 1,0 0-1,1 0 1,-1 0-1,0-1 1,1 1-1,-1 0 1,0 0-1,1 0 0,-1 0 1,0 0-1,0-1 1,1 1-1,-1 0 1,0 0-1,0 0 1,1-1-1,-1 1 1,0 0-1,0 0 0,0-1 1,1 1-1,-1 0 1,0-1-1,0 1 1,0 0-1,0 0 1,0-1-1,0-22 2339,-1 10-2682,0-38 648,1 49-411,0 0-1,0 0 0,1 0 1,-1 0-1,0 0 1,0 0-1,1 0 0,0 1 1,-1-1-1,3-4 1,-3 6-26,0 0 0,0-1 1,1 1-1,-1 0 0,0 0 1,0 0-1,1-1 0,-1 1 1,0 0-1,0 0 0,1 0 1,-1 0-1,0-1 0,1 1 1,-1 0-1,0 0 0,1 0 1,-1 0-1,0 0 0,1 0 1,-1 0-1,0 0 0,1 0 1,-1 0-1,0 0 0,1 0 1,-1 0-1,0 0 0,1 0 1,-1 0-1,0 1 1,1-1-1,-1 0 0,1 0 1,0 2 2,1-1 0,0 1 1,-1-1-1,1 1 0,-1 0 1,1 0-1,-1-1 1,0 1-1,0 0 0,0 0 1,0 0-1,0 0 1,1 5-1,-1-2 2,1-1-1,0 1 1,0 0 0,0 0 0,0-1 0,0 1-1,1-1 1,0 0 0,0 0 0,0 0-1,1 0 1,-1-1 0,1 1 0,0-1-1,0 0 1,0 0 0,8 5 0,-8-7-3,0 1 0,0-1 0,0 1 0,0-1 1,0 0-1,0-1 0,1 1 0,-1-1 0,0 0 0,0 0 1,0 0-1,1 0 0,-1-1 0,0 0 0,0 0 0,0 0 1,0 0-1,0 0 0,0-1 0,0 0 0,-1 0 0,6-3 1,-6 3 2,-1 0 0,0 0 0,1 0 1,-1 0-1,0 0 0,0-1 0,0 1 1,0-1-1,-1 1 0,1-1 0,-1 0 0,1 1 1,-1-1-1,0 0 0,0 0 0,1-6 1,-1-2 55,0 0 0,0 0 0,-2-16 0,2-21 262,0 45-355,1 0-1,-1 0 0,1 1 0,0-1 1,0 0-1,0 0 0,0 1 0,0 0 1,1-1-1,-1 1 0,1 0 0,0 0 1,-1 0-1,1 0 0,6-2 0,3-2-514,-1 0 0,1 1 0,12-3 0,-18 6 336,-1 1 0,1 0 1,-1 0-1,1 0 0,-1 1 0,1 0 1,0 0-1,-1 0 0,6 2 1,-9-2 155,0 1 1,0-1-1,-1 1 1,1 0-1,0-1 1,-1 1-1,1 0 1,0 0-1,-1 0 1,1 0-1,-1 1 1,0-1-1,1 0 1,-1 1 0,0-1-1,0 0 1,0 1-1,0 0 1,0-1-1,0 1 1,0 0-1,0-1 1,-1 1-1,1 0 1,-1 0-1,1-1 1,-1 1-1,0 0 1,1 0 0,-1 3-1,-4 38 113,2-34 74,1 0-1,0-1 1,1 1 0,0 0-1,0 0 1,2 9 0,-2-16-92,1 1 1,0-1-1,0 0 1,-1 0 0,1 0-1,1 0 1,-1 0-1,0 0 1,0 0-1,1-1 1,-1 1 0,1 0-1,0-1 1,-1 1-1,1-1 1,0 1-1,0-1 1,0 0 0,0 0-1,0 0 1,0 0-1,0 0 1,0-1-1,0 1 1,0 0 0,1-1-1,-1 0 1,4 1-1,9 1 88,1-1-1,-1-1 1,1 0-1,-1-1 1,21-4-1,-29 4-315,0-1-1,0 1 0,-1-1 0,1-1 1,-1 0-1,1 0 0,-1 0 0,0 0 1,0-1-1,-1 0 0,1 0 0,-1-1 1,0 0-1,7-7 0,-2-4-1617,-7-6-220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2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14035,'12'0'5513,"4"-4"-3816,15-1-657,11 1-80,0 4-456,6 9-240,-16 2-520,-14 0-440,-5 7-944,-10 0-465</inkml:trace>
  <inkml:trace contextRef="#ctx0" brushRef="#br0" timeOffset="1">0 184 13475,'13'-2'5137,"15"1"-3561,14 2-655,8 1-457,3 3-440,-16 3-1049,-13-1-519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36 269 13323,'-28'38'2889,"20"-25"-1405,8-13-1436,0 0-1,0 0 1,0 0 0,0 0-1,0 0 1,0 0 0,1 0-1,-1 0 1,0 0 0,0 0-1,0-1 1,0 1 0,0 0 0,0 0-1,0 0 1,0 0 0,0 0-1,0 0 1,1 0 0,-1 0-1,0 0 1,0 0 0,0 0-1,0 0 1,0 0 0,0 0-1,0 0 1,0 0 0,0 0 0,0 0-1,1 0 1,-1 0 0,0 0-1,0 1 1,0-1 0,0 0-1,0 0 1,0 0 0,0 0-1,0 0 1,0 0 0,0 0-1,0 0 1,0 0 0,0 0 0,1 0-1,-1 0 1,0 0 0,0 1-1,5-6 237,-1 0-1,1 0 0,-1 0 1,0 0-1,0-1 0,-1 1 1,0-1-1,0 0 0,3-8 1,17-30 698,33-34-163,32-49 58,-88 126-869,0 1 0,0-1-1,1 1 1,-1 0 0,0-1-1,0 1 1,0-1 0,1 1-1,-1-1 1,0 1 0,1 0-1,-1-1 1,0 1 0,1 0-1,-1-1 1,1 1 0,-1 0 0,0-1-1,1 1 1,-1 0 0,1 0-1,-1 0 1,1-1 0,-1 1-1,1 0 1,-1 0 0,1 0-1,-1 0 1,1 0 0,-1 0-1,1 0 1,-1 0 0,1 0-1,11 16 84,7 45-150,-13-38 42,3 4-211,0-1 0,3 0 0,15 28-1,-20-42-175,1 0 0,0-1 0,1 0 0,0-1 0,1 0-1,0 0 1,0-1 0,22 15 0,12 3-1574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13243,'3'-1'5185,"-3"-12"-3145,20 10-1520,4-2-247,21 8-57,16 15-64,2-5-985,2 0-743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79 14539,'-18'-4'2173,"-1"2"1248,42 2-976,63 0 297,-43-1-2355,0 2 0,-1 2-1,43 8 1,-73-8-599,-6-1-171,1 0 0,-1 0 0,1-2 0,-1 2-1,1-2 1,0 1 0,-1-1 0,1 0 0,0-1 0,-1 0 0,1 0 0,-1 0-1,13-5 1,-2 0-1167,-10 7 569,-7 2 944,0-2 0,0 2 0,0-1-1,-1 0 1,1 0 0,-1 1 0,1-2-1,0 2 1,-1-2 0,-1 3 0,-2 10 317,-5 15 103,3-11-78,0 0 0,2 0 0,0 1 0,-2 28 0,6-43-251,0 1 1,0-1-1,0 0 1,0 0-1,1 0 0,0 1 1,0-1-1,1 0 1,-1 0-1,0 0 0,1 1 1,0-1-1,0 0 1,0-1-1,0 1 1,2-1-1,-2 0 0,1 1 1,0-1-1,0 0 1,0-1-1,1 2 0,-1-2 1,8 5-1,-3-3 25,0-1 0,0 0 0,0 0 0,0-1 0,0 0 0,1-1 0,-1 1 0,1-1 0,-1-1 0,1 0 0,-1 0 0,1-1 0,12-2 0,-14 2-187,-1-1 1,1 1-1,-1-2 1,1 1 0,-1-1-1,0 0 1,0 0-1,0 0 1,-1-1-1,1-1 1,0 1 0,-1 0-1,-1 0 1,1-1-1,0 0 1,-1-1 0,6-7-1,-9 12-112,0-1 1,0 0-1,0 0 0,0 0 0,0 0 1,-1 0-1,0-1 0,1-2 0,-2-25-3670</inkml:trace>
  <inkml:trace contextRef="#ctx0" brushRef="#br0" timeOffset="1">530 1 13419,'6'0'5337,"26"0"-3793,5 0-247,1 1-393,1 3-624,-10 6-1032,-12-6-465,-20 9-1943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11875,'48'11'4481,"23"5"-3490,-66-16-949,-1 1 0,1-1-1,0 0 1,-1 0 0,1-1 0,-1 1 0,1-1-1,0 0 1,-1-1 0,0 1 0,1-1 0,5-2-1,-8 2-12,-1 1-1,1 0 1,-1 0-1,1-1 1,-1 1-1,0-1 1,0 1-1,1-1 1,-1 0-1,0 0 1,0 1-1,-1-1 1,1 0-1,0 0 1,-1 0-1,1 0 1,-1 0-1,1 0 1,-1 0-1,0 0 0,0 0 1,0 0-1,0 0 1,0 1-1,-1-1 1,1 0-1,0 0 1,-1 0-1,0 0 1,1 0-1,-1 0 1,-1-3-1,-4-7 372,0-1 0,-1 1 0,-12-17 0,15 24-223,2 1-100,-4-5 209,0 0 0,1 0 0,-8-18 0,12 26-296,1 0 0,-1-1 0,0 1 0,1 0 0,-1-1 0,1 1 0,0 0 1,0-1-1,-1 1 0,1 0 0,0-1 0,0 1 0,0-1 0,0 1 0,0 0 0,1-1 0,-1 1 0,0 0 0,1-1 0,-1 1 0,1 0 0,-1-1 1,1 1-1,0 0 0,-1 0 0,1 0 0,0-1 0,0 1 0,0 0 0,0 0 0,0 0 0,0 0 0,0 1 0,0-1 0,0 0 0,0 0 0,1 1 1,1-2-1,-1 2-73,-1-1 1,1 1 0,-1 0 0,1 0 0,-1 0 0,1 0 0,-1 0 0,0 0 0,1 1-1,-1-1 1,1 0 0,-1 1 0,2 0 0,27 14-1445</inkml:trace>
  <inkml:trace contextRef="#ctx0" brushRef="#br0" timeOffset="1">433 234 14771,'-6'-11'5793,"-9"-20"-3928,4 2-401,1-15-536,4-2-304,4 16-488,0-8-432,9 33-1304,3 5-688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3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22 185 13723,'-6'6'1053,"-10"10"2461,28-25-918,-4 1-2160,-1 0 0,0-1-1,0 1 1,-1-1 0,0-1 0,-1 1 0,0-1 0,7-17 0,14-27 168,-25 54-602,-1-1 0,0 0 0,1 1 0,-1-1 0,1 1 0,-1-1 0,1 1 0,0-1-1,-1 1 1,1-1 0,-1 1 0,1-1 0,0 1 0,-1-1 0,1 1 0,0 0 0,0 0 0,-1-1-1,1 1 1,0 0 0,0 0 0,-1 0 0,1 0 0,0 0 0,0 0 0,1 0 0,0 0-3,0 1 1,0 0 0,0 0 0,0-1 0,0 1 0,0 0-1,0 1 1,0-1 0,2 3 0,6 4-7,-1 2 0,13 16-1,-16-19 23,-2-2-4,25 27-44,-28-31 33,-1 0 0,1-1 0,-1 1 1,1 0-1,0-1 0,-1 1 0,1-1 1,0 1-1,0-1 0,-1 1 0,1-1 0,0 0 1,0 1-1,0-1 0,-1 0 0,1 0 1,0 1-1,0-1 0,0 0 0,0 0 0,0 0 1,-1 0-1,1 0 0,0 0 0,0 0 1,0 0-1,0-1 0,0 1 0,-1 0 1,1 0-1,0-1 0,0 1 0,0-1 0,-1 1 1,1 0-1,0-1 0,-1 0 0,1 1 1,1-2-1,0-2 34,1 0-1,-1-1 1,-1 1 0,1-1 0,0 1 0,-1-1 0,0 1-1,0-1 1,-1 0 0,1 0 0,-1 0 0,0 1-1,0-1 1,0 0 0,-1 0 0,-2-8 0,1-1 36,3-12-381,-1 25 239,0 1 0,0-1 1,0 1-1,0-1 0,0 1 0,0-1 0,0 1 0,1 0 1,-1-1-1,0 1 0,0-1 0,0 1 0,1-1 0,-1 1 1,0 0-1,1-1 0,-1 1 0,0 0 0,1-1 0,-1 1 1,1 0-1,-1 0 0,0-1 0,1 1 0,-1 0 0,1 0 1,-1 0-1,1-1 0,-1 1 0,0 0 0,1 0 0,-1 0 1,1 0-1,-1 0 0,1 0 0,-1 0 0,1 0 0,0 0 1,10 3-860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4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57 12675,'70'-56'4825,"-92"57"-3305,-6 7-328,-8 12-167,0 11-137,-1-2-336,8 12-176,13-9-128,6-4-56,20-1-104,6-7-24,13-1-176,4-6-176,9-9-736,-2-3-425,6-4-3640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12219,'92'-16'5093,"-76"15"-100,-17 1-4839,0 0 0,1 0-1,-1 0 1,1-1-1,-1 1 1,0 0 0,1-1-1,-1 1 1,1 0 0,-1-1-1,1 1 1,-1-1-1,1 1 1,-1 0 0,1-1-1,0 1 1,-1-1 0,1 0-1,0 1 1,-1-1-1,1 1 1,0-1 0,-1 0-1,-3-10 31,0 0 0,-1 1 0,-9-14 0,9 16-124,0 0 1,1 0 0,0 0 0,-4-14 0,7 18-41,0-1 0,1 1 0,-1-1-1,1 0 1,0 1 0,0-1 0,0 1 0,1-1 0,0 1-1,0-1 1,0 1 0,3-9 0,-2 9-57,1 0 1,-1-1-1,1 1 1,0 0-1,0 0 1,0 0-1,1 1 1,-1-1-1,1 1 1,0 0-1,0 0 1,0 0-1,0 0 1,0 1-1,1 0 1,4-2-1,-7 3-26,0 0 0,0 0 0,0 1 1,0-1-1,0 1 0,1-1 0,-1 1 0,0 0 0,0 0 0,0 0 0,1 0 1,-1 0-1,0 0 0,0 1 0,0-1 0,1 1 0,-1 0 0,0-1 0,0 1 1,0 0-1,0 0 0,0 0 0,-1 1 0,1-1 0,0 0 0,0 1 0,-1-1 1,1 1-1,-1-1 0,1 1 0,-1 0 0,0 0 0,1 0 0,-1 0 0,0-1 1,0 1-1,1 4 0,-1 0 64,0 0 1,-1 1 0,1-1-1,-1 0 1,-1 0 0,1 0-1,-1 0 1,0 0 0,0 0-1,0 0 1,-1 0-1,0 0 1,-1 0 0,1-1-1,-1 1 1,0-1 0,0 0-1,-1 0 1,1 0 0,-1 0-1,-6 6 1,-6-5 335,12-5-165,8-3 18,-2 2-209,-1 0 0,1-1 0,0 1 1,0 0-1,0 0 0,0 0 0,0 0 1,0 0-1,-1 0 0,1 1 0,0-1 1,0 1-1,3 1 0,8 1-77,6 1-31,-10-2 4,0 0-1,-1 0 0,0 1 0,1 0 0,13 8 0,-10-6-82,0 0-1,0-1 1,0 0-1,1-1 1,22 3-1,70-1-31,-22-1 151,-39-2 78,-29-2 50,-1 0 1,1 2-1,0 0 1,0 0 0,20 7-1,-35-9-22,0 0 0,-1 0-1,1 0 1,0 1 0,0-1 0,-1 0-1,1 0 1,0 0 0,0 0 0,-1 1-1,1-1 1,0 0 0,0 0 0,0 0-1,-1 1 1,1-1 0,0 0 0,0 0-1,0 1 1,0-1 0,0 0 0,0 1-1,-1-1 1,1 0 0,0 0 0,0 1-1,0-1 1,0 0 0,0 1 0,0-1-1,0 0 1,0 0 0,0 1 0,0-1-1,0 0 1,1 1 0,-1-1 0,0 0-1,0 0 1,0 1 0,0-1 0,0 0-1,1 0 1,-1 1 0,0-1 0,0 0-1,0 0 1,1 1 0,-1-1 0,0 0-1,0 0 1,0 0 0,1 0 0,-1 1-1,0-1 1,1 0 0,-1 0 0,0 0-1,1 0 1,-32 5 1207,22-6-1032,0-1 0,0 0 0,0 0 0,0-1 0,1 0 0,-1-1 0,1 0 0,0 0 0,0-1 0,1 0 0,-13-10 0,16 12-165,1 1 1,0-1-1,0 0 1,1 0-1,-1 0 1,0 0-1,1-1 1,0 1-1,0-1 1,0 1-1,0-1 1,1 0-1,-1 0 1,1 0-1,0 1 1,0-1 0,0-1-1,1 1 1,0 0-1,-1 0 1,1 0-1,1 0 1,-1 0-1,1 0 1,-1 0-1,1 0 1,0 0-1,3-7 1,-3 9-64,0 0 1,-1 0 0,1 1 0,0-1-1,0 0 1,0 1 0,0-1 0,0 1 0,1-1-1,-1 1 1,0-1 0,1 1 0,-1 0-1,1 0 1,-1 0 0,1 0 0,-1 0-1,1 0 1,0 0 0,0 0 0,0 1 0,-1-1-1,1 1 1,0-1 0,0 1 0,0 0-1,0-1 1,0 1 0,0 0 0,0 0-1,-1 1 1,1-1 0,0 0 0,0 1 0,0-1-1,0 1 1,0-1 0,-1 1 0,1 0-1,0 0 1,-1 0 0,1 0 0,2 2-1,7 5-503,0 0-1,0 0 0,-1 2 1,15 15-1,-20-19 157,18 18-1655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9258,'0'0'13784,"4"-6"-11821,13-41-1514,-15 40-421,0 0 0,0 0 0,1 0-1,0 0 1,1 1 0,-1 0 0,1-1-1,5-5 1,-8 11-26,-1 0 0,1 1 0,0-1 0,-1 0 0,1 1 0,0-1 0,-1 1 0,1-1 0,0 1 0,0-1 0,-1 1 0,1-1 0,0 1 0,0 0-1,0-1 1,0 1 0,0 0 0,0 0 0,-1-1 0,1 1 0,0 0 0,0 0 0,0 0 0,0 0 0,0 1 0,1-1 0,1 1 1,-1 0 0,1 0 0,-1 0-1,0 0 1,1 1 0,-1-1 0,0 1 0,0-1 0,3 4 0,2 2 19,0 1 0,0 0 0,9 15 0,15 35 203,-31-57-218,0-1 0,1 1 0,-1-1 0,0 0 0,1 1 1,-1-1-1,0 1 0,1-1 0,-1 1 0,0-1 0,1 0 0,-1 1 0,1-1 0,-1 0 1,0 1-1,1-1 0,-1 0 0,1 0 0,-1 1 0,1-1 0,-1 0 0,1 0 0,0 0 1,-1 0-1,1 0 0,-1 0 0,1 0 0,-1 0 0,1 0 0,-1 0 0,1 0 0,-1 0 1,1 0-1,0 0 0,-1 0 0,1 0 0,-1-1 0,2 1 0,-2-1 47,1 0-1,0 0 1,0 0-1,0 0 1,0 0-1,-1 0 1,1 0-1,0 0 1,-1 0-1,1 0 1,-1 0-1,1-1 1,-1 1-1,0 0 1,1-2-1,3-36 703,-3 25-631,0 1 1,1-1-1,0 1 1,8-24-1,-9 33-142,1 1 1,0-1-1,0 1 0,0-1 0,0 1 0,0 0 1,1 0-1,-1 0 0,1 0 0,0 0 1,0 1-1,0-1 0,0 1 0,0 0 0,1 0 1,-1 0-1,1 0 0,-1 0 0,1 1 1,0 0-1,6-2 0,-7 2-51,0 0 0,-1 1-1,1-1 1,0 1 0,0 0 0,0-1-1,0 1 1,0 1 0,0-1-1,0 0 1,0 1 0,0-1 0,0 1-1,0 0 1,-1 0 0,1 0 0,0 0-1,0 1 1,-1-1 0,1 1 0,-1 0-1,0-1 1,1 1 0,-1 0 0,0 0-1,0 1 1,0-1 0,0 0 0,0 1-1,-1-1 1,2 4 0,2 5-5,-1 0-1,0 0 1,-1 1 0,-1-1 0,0 1 0,2 18-1,-4-26 73,0 0-1,1 0 0,0 1 1,0-1-1,0 0 0,1 0 1,-1 0-1,1 0 0,0 0 1,0-1-1,0 1 0,1 0 1,-1-1-1,1 0 0,0 1 1,0-1-1,0 0 0,6 4 1,-4-4 14,1 0 0,-1 0 0,1-1 0,0 1 0,0-1 0,0-1 0,1 1 0,-1-1 0,0 0 0,0 0 0,11-1-1,-3 0-242,-1-1 0,1-1 0,-1 0 0,1-1 0,-1-1 0,0 0 0,0 0 0,0-1 0,-1-1 0,0 0 0,16-11 0,-24 15-10,-1-1-1,0 0 1,0 1 0,0-1-1,0-1 1,0 1-1,-1 0 1,1-1 0,-1 1-1,0-1 1,0 0 0,0 0-1,-1 1 1,1-1 0,-1 0-1,0-1 1,1-3 0,-7-18-1479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87 13195,'-67'-65'5633,"95"57"-3296,3 3-745,-1-1-224,6 4-584,0 5-208,-5-1-424,5 4-152,-19 1-640,0-1-528,-9 6-1000,-16-1-609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13851,'15'8'5673,"-1"-3"-3400,21 5-1001,0-8-272,17-2-360,2 0-320,4-2-944,7 4-440,-21-1-1176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66 376 15915,'0'0'12939,"0"-2"-11963,0 0-696,-2-11-424,0-24-976,-1-51-592,3 41-1385,0-3-272</inkml:trace>
  <inkml:trace contextRef="#ctx0" brushRef="#br0" timeOffset="1">17 77 11002,'-16'-43'5658,"45"37"-881,7-1-2897,14-4-1008,5 4-168,-3 4-368,4 3-144,-21 2-600,-4 3-376,-15 6-1184,-12 0-73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14827,'34'77'5767,"-24"-85"-988,16-28-4241,-19 26-139,41-64 204,-31 46-304,1 1 1,1 0 0,36-38-1,-54 64-287,0 0-1,0 0 0,0 1 0,0-1 1,0 0-1,-1 1 0,1-1 0,0 0 1,1 1-1,-1-1 0,0 1 1,0 0-1,0-1 0,0 1 0,0 0 1,0-1-1,0 1 0,1 0 0,-1 0 1,0 0-1,0 0 0,0 0 1,0 0-1,1 1 0,0-1 0,0 1-1,0 0-1,0 1 0,0-1 1,0 0-1,-1 1 1,1-1-1,0 1 0,-1 0 1,1-1-1,-1 1 0,1 0 1,1 2-1,4 10-19,-1 0 0,1-1 0,4 20 0,-7-20-17,7 15-146,-1 4-1107,3-1 0,31 58 1,-36-77 384,5 13-2519,-16-16 680</inkml:trace>
  <inkml:trace contextRef="#ctx0" brushRef="#br0" timeOffset="1">61 253 11827,'10'-6'5809,"3"-6"-1520,19 9-2657,6 0-384,14 11-592,3 2-351,-5-4-858,1 7-543,-14-5-1200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63 15307,'-39'-56'5930,"72"53"-4226,7 3-408,-2 0-536,2 0-296,-1-2-264,-9 1-224,4 6-856,-8 0-648</inkml:trace>
  <inkml:trace contextRef="#ctx0" brushRef="#br0" timeOffset="1">72 145 15355,'16'0'5681,"21"-4"-4456,4-3-889,-12-4-920,0 3-393,-12 6-927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12635,'6'6'5353,"11"3"-3481,13-5-688,5 2-255,12-6-1153,-1 2-585,10 3-1151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38 203 14899,'-10'42'5801,"15"-44"-3904,-2-1-625,-1-7-536,-4 9-184,2-1-248,0-27-296,-3-51-848,0 39-576,-12 1-1105,1 4-2800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2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54 14603,'-30'-42'5993,"52"37"-3648,12 1-745,1 3-103,14 1-513,5-2-272,-2 4-696,-7-1-408,-10 3-1096,-9 1-793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9250,'0'-3'9378,"4"1"-8202,-1 2 56,7 25 185,29 56-41,-31-40-424,11 3-232,-1-18-287,10-2-129,-6-14-240,0-12-72,4-1-368,-4-2-281,-7-3-743,-5 0-416,0-2-969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48 12603,'-95'-41'5097,"102"41"-3129,3-5-600,9 4-559,6 2-209,4 3-296,0 2-96,-1-3-800,3 2-512,-2-5-449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181 100 12179,'4'-2'405,"0"1"1,0 0 0,0 0-1,0 1 1,1-1 0,-1 1-1,0 0 1,0 0 0,1 0-1,-1 0 1,4 2 0,-6-1-324,0 0 1,0-1-1,0 1 1,0 1 0,0-1-1,-1 0 1,1 0 0,-1 1-1,1-1 1,-1 1-1,1-1 1,-1 1 0,0-1-1,0 1 1,1 0 0,-1 0-1,-1 0 1,1 0-1,0 0 1,0 0 0,-1 0-1,1 0 1,-1 0 0,1 0-1,-1 0 1,0 2-1,0-1 10,0 0 0,0 0 0,-1 0 0,1 0 0,-1 0 0,0 0 0,0 0 0,0-1 0,0 1 0,0 0 0,0 0 0,-1-1 0,1 1 0,-1-1 0,0 0 0,0 1 0,0-1 0,0 0 0,0 0 0,0 0 0,-1 0 0,1 0 0,-1-1 0,1 1 0,-1-1 0,-5 2 0,0 2 126,-1-2 0,0 1 0,0-1 0,0-1-1,0 0 1,0 0 0,-12 0 0,16-1-163,-1-1-1,1 0 1,0 0 0,0-1 0,0 0 0,0 0 0,0 0 0,0 0 0,0-1 0,0 0 0,1 0-1,-1 0 1,1 0 0,-1-1 0,1 0 0,0 0 0,0 0 0,0 0 0,0-1 0,1 1 0,-1-1-1,1 0 1,0 0 0,0 0 0,0-1 0,1 1 0,0-1 0,-1 0 0,-1-6 0,1 4-50,1-1 0,0-1 0,0 1 0,0 0-1,1 0 1,0-1 0,1 1 0,0-1 0,1-9 0,-1 16-42,0-1-1,0 1 1,1-1 0,-1 1-1,1 0 1,0-1 0,0 1-1,0 0 1,0-1-1,0 1 1,0 0 0,0 0-1,1 0 1,-1 0-1,1 0 1,0 0 0,-1 0-1,1 1 1,0-1 0,0 0-1,0 1 1,0 0-1,0-1 1,0 1 0,1 0-1,-1 0 1,0 0 0,1 1-1,-1-1 1,1 0-1,-1 1 1,0 0 0,1-1-1,-1 1 1,1 0-1,2 1 1,-1-1-151,0 1-1,-1-1 0,1 1 1,0 0-1,-1 1 1,1-1-1,3 2 1,27 17-1821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65 260 10906,'-42'24'4324,"41"-24"-4256,1 0 0,0 0 0,-1 0 0,1 0 1,-1 0-1,1 0 0,0 0 0,-1 0 0,1 0 0,-1 0 0,1-1 0,0 1 0,-1 0 1,1 0-1,-1 0 0,1 0 0,0-1 0,-1 1 0,1 0 0,0 0 0,-1-1 1,1 1-1,0 0 0,0 0 0,-1-1 0,1 1 0,0 0 0,0-1 0,-1 1 0,1 0 1,0-1-1,0 1 0,0-1 0,0 1 0,0 0 0,-1-1 0,1 1 0,0-1 1,-2-20 895,1 15-560,-2-16 254,1 0 0,0 0 1,2 0-1,4-40 0,-3 58-645,-1-1 1,1 1-1,0-1 0,0 1 0,1-1 0,-1 1 1,1 0-1,0 0 0,0 0 0,1 0 0,-1 0 1,1 0-1,0 1 0,0-1 0,0 1 0,0 0 1,0-1-1,1 2 0,0-1 0,-1 0 0,1 1 1,0 0-1,0-1 0,1 2 0,-1-1 1,0 0-1,1 1 0,-1 0 0,1 0 0,4 0 1,-3 0-36,-1 1 0,1 0 0,-1 0 0,1 0 1,-1 1-1,1 0 0,-1 0 0,0 1 0,1-1 0,-1 1 1,0 0-1,0 1 0,0-1 0,0 1 0,-1 0 1,1 0-1,-1 0 0,0 1 0,1-1 0,-2 1 1,8 9-1,-8-9-7,-1-1 0,0 1 0,0 0 0,0 0 1,0 0-1,0 1 0,-1-1 0,0 0 0,0 1 0,0-1 1,0 1-1,-1-1 0,0 1 0,0-1 0,0 1 1,0-1-1,-1 1 0,0-1 0,0 0 0,0 1 0,0-1 1,-1 0-1,1 1 0,-1-1 0,0 0 0,-1 0 0,-3 5 1,-2 0 279,0-1 0,-1 0 1,0 0-1,0-1 1,0 0-1,-1-1 0,0 0 1,-1 0-1,1-1 0,-1 0 1,0-1-1,0-1 1,-16 4-1,26-7-121,-1 1-1,1-1 1,0 0-1,0 0 1,-1 0-1,1 0 1,0-1-1,-1 1 1,1 0-1,0 0 1,0-1 0,0 1-1,-1-1 1,1 1-1,-2-2 1,3-3 775,10 1-610,2 3-248,0 1 1,-1 0-1,1 0 1,-1 1-1,1 0 0,-1 1 1,16 5-1,79 31-331,-78-26-267,1-1 0,34 8 0,-37-14-999,0-1 1,0-1-1,28-1 0,-20-2-1822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71 135 8946,'-41'68'7345,"36"-74"-4584,4 4-1425,-1 0-95,0 1-409,1-11-336,-6-23-296,-4-43-96,12 45-744,1-1-600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58 12675,'-51'-37'4155,"51"37"-4119,0-1 0,-1 1-1,1 0 1,0 0 0,0 0-1,0-1 1,0 1 0,0 0 0,-1 0-1,1 0 1,0-1 0,0 1-1,0 0 1,0 0 0,0-1-1,0 1 1,0 0 0,0 0 0,0-1-1,0 1 1,0 0 0,0 0-1,0 0 1,0-1 0,0 1 0,0 0-1,0 0 1,0-1 0,0 1-1,1 0 1,-1 0 0,0-1-1,0 1 1,0 0 0,0 0 0,0 0-1,1 0 1,-1-1 0,0 1-1,0 0 1,0 0 0,0 0-1,1 0 1,-1 0 0,0-1 0,0 1-1,1 0 1,-1 0 0,20-6 886,20 1 71,-14 5-679,0 1 0,-1 1 0,1 1 0,0 1 0,33 11 0,-58-15-326,0 0 0,0 0 0,1 0 0,-1 1-1,0-1 1,0 0 0,0 1 0,0-1 0,0 1-1,0 0 1,0-1 0,0 1 0,0 0 0,-1-1-1,1 1 1,0 0 0,0 0 0,0 0 0,-1 0-1,1 0 1,-1 0 0,1 0 0,-1 0 0,1 0-1,-1 0 1,1 0 0,-1 0 0,0 0 0,1 0-1,-1 1 1,0-1 0,0 0 0,0 0 0,0 0-1,0 0 1,0 1 0,-1-1 0,1 0 0,0 0-1,0 0 1,-1 0 0,1 0 0,-1 0 0,0 2-1,-4 5-48,0 0-1,-1 0 1,1-1-1,-13 12 1,4-2 36,-12 17 270,-1 0 0,-1-3 0,-1 0 0,-2-2 0,-55 41 0,85-70-234,1 0 1,0 0-1,0 0 1,0 0-1,-1 0 1,1 0-1,0 0 1,0 0-1,0 0 1,0 0-1,-1 0 1,1 0-1,0 0 1,0 0 0,0 0-1,-1 0 1,1 0-1,0 0 1,0 1-1,0-1 1,0 0-1,-1 0 1,1 0-1,0 0 1,0 0-1,0 1 1,0-1-1,0 0 1,0 0-1,0 0 1,0 0 0,-1 1-1,1-1 1,0 0-1,0 0 1,0 0-1,0 1 1,0-1-1,0 0 1,0 0-1,0 0 1,0 1-1,0-1 1,0 0-1,0 0 1,0 0-1,0 1 1,1-1-1,-1 0 1,0 0 0,0 0-1,0 0 1,0 1-1,0-1 1,0 0-1,0 0 1,1 0-1,-1 0 1,0 1-1,0-1 1,0 0-1,20 1 321,28-7-91,6-11-154,-43 13-147,0 0 1,0 0 0,1 1 0,0 1 0,0 0 0,19-1 0,-24 3-180,-1 1 0,0-1 1,1 1-1,-1 1 0,12 3 1,12 12-5306,-23-12 1467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3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13115,'11'0'5465,"14"0"-3049,1-2-455,3-5-537,7 7-296,-4-1-623,6 4-233,-12 2-776,-12-8-625,-7-1-4416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2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51 199 14651,'-40'52'5993,"40"-49"-3504,0-13-1585,0-8-344,0-16-416,3-8-288,-5-8-856,-1-1-512,-5 2-609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2 278 14675,'0'25'6538,"-2"-38"-3594,4-14-983,2-10-281,3-18-1024,-3-5-312,1 12-784,-1 8-440,1 25-1041,0 7-591,-1 16 199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2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42 14915,'-50'-41'5905,"95"41"-3976,16 8-713,-8-6-112,-2 4-512,-3 4-271,-1 8-586,2-2-439,-5-3-1216,0-1-545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2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37 227 16452,'83'50'6801,"-106"-66"-4008,10-8-1033,-21-19-872,11-4-320,10-3-816,0 1-480,21 21-1472,7 9-969</inkml:trace>
  <inkml:trace contextRef="#ctx0" brushRef="#br0" timeOffset="1">308 298 17244,'38'60'6361,"-47"-99"-4705,6-16-1432,-10-8-120,5-1-576,0 4-568,6 21-1184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3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78 14427,'-16'-63'4901,"16"63"-4857,-1 0 0,1-1-1,0 1 1,0 0 0,0-1-1,-1 1 1,1 0 0,0-1-1,0 1 1,0 0 0,0-1-1,0 1 1,0-1 0,0 1 0,0 0-1,0-1 1,0 1 0,0 0-1,0-1 1,0 1 0,0-1-1,0 1 1,0 0 0,0-1-1,0 1 1,0 0 0,1-1 0,-1 1-1,0 0 1,0-1 0,0 1-1,1 0 1,-1-1 0,0 1-1,0 0 1,1 0 0,-1-1 0,0 1-1,1 0 1,-1 0 0,0 0-1,1-1 1,-1 1 0,0 0-1,1 0 1,-1 0 0,0 0-1,1 0 1,-1 0 0,1 0 0,-1 0-1,0 0 1,1 0 0,-1 0-1,48 1 401,0 2 0,0 2-1,-1 3 1,0 1 0,-1 2 0,52 21-1,-92-30-438,0-1-9,0 2 1,0-1 0,0 1-1,-1 0 1,7 4 0,-11-7 2,0 1 1,0-1 0,-1 1-1,1 0 1,0-1-1,0 1 1,-1 0 0,1 0-1,-1-1 1,1 1-1,-1 0 1,1 0 0,-1 0-1,1 0 1,-1 0-1,0 0 1,1 0 0,-1 0-1,0 0 1,0 0 0,0 0-1,0 0 1,0 0-1,0 0 1,0 0 0,0 0-1,0 0 1,0 0-1,0 0 1,-1-1 0,1 1-1,0 0 1,-1 0-1,1 0 1,-1 0 0,1 0-1,-1 0 1,0-1-1,1 1 1,-1 0 0,0 1-1,-5 3 8,1 0 0,-1 1 0,0-2 0,0 1-1,0-1 1,-1 0 0,-12 6 0,-57 20 69,46-20-24,-26 9-1101,-105 22 0,144-39-1381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0:53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28 306 12307,'0'-1'11538,"4"-29"-9938,-4-67-287,-9 40-433,-10-5-224,16 31-560,3 10-536,1 15-1488,7 15-585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40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16059,'52'-103'5810,"-52"107"-4834,5 0-672,-3 1-464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1:40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17436,'-3'39'7689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7.1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11546,'21'26'8011,"37"75"-6295,-27-44-938,40 71 596,-71-127-1328,2 1 94,-1 1 1,1 0-1,-1 0 0,1-1 1,0 1-1,0-1 0,0 0 1,0 1-1,1-1 0,-1 0 0,0 0 1,1-1-1,0 1 0,-1 0 1,1-1-1,3 2 0,-5-12 915,0 2-998,-1-19 18,2 0-1,0 0 0,2 0 0,1 1 1,10-34-1,-6 29-156,13-36-215,-20 60 73,1 0 0,0 0 0,0 1 0,0-1 0,1 1 0,-1 0 0,1 0 0,6-5 0,-8 8-5,0 1 0,0 0 0,1 0 0,-1 0 1,0 0-1,1 0 0,-1 1 0,0-1 1,1 1-1,-1-1 0,1 1 0,-1 0 0,1 0 1,-1 0-1,1 0 0,3 1 0,51 13-2659,-16-4 1761,-21-9 589,-13 0 648,1-1 0,0 1 0,-1 0 0,1 1 0,-1 0 1,8 3-1,-12-4 37,-1 0 1,0 0-1,0 1 1,0-1-1,0 1 1,0-1-1,-1 1 1,1 0-1,0-1 1,-1 1-1,1 0 0,-1 0 1,0 0-1,0 0 1,0 1-1,0-1 1,0 0-1,0 0 1,0 1-1,-1-1 1,1 0-1,-1 1 1,0-1-1,1 5 1,-6 54 1228,3-52-1231,0 0 1,1 0-1,1 1 0,-1-1 0,1 1 0,1-1 0,0 0 0,3 12 0,-3-19-119,0 1 1,1 0-1,-1 0 1,1-1-1,0 1 1,0-1 0,0 1-1,0-1 1,0 0-1,1 0 1,-1 0-1,1 0 1,-1-1-1,1 1 1,0 0-1,0-1 1,0 0-1,0 0 1,-1 0 0,2 0-1,-1 0 1,0-1-1,0 1 1,0-1-1,0 0 1,0 0-1,0 0 1,0 0-1,5-1 1,-1 0-72,1 1-1,-1-2 1,0 1 0,1-1 0,-1 0 0,0-1-1,0 1 1,-1-2 0,1 1 0,-1-1-1,10-6 1,16-17-2274,-26 10 113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7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11827,'24'-5'5617,"12"-4"-1512,17 0-2937,-1 0-224,0 5-496,-1 3-160,-12 4-816,-8 2-568,-17-2-1537</inkml:trace>
  <inkml:trace contextRef="#ctx0" brushRef="#br0" timeOffset="1">53 154 14483,'21'-2'5433,"24"-3"-4152,7 2-801,5 0-552,-5 3-697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7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0 170 17404,'30'78'6529,"-32"-111"-5041,-1-14-631,8-2-441,1 4-200,1 14-560,2 8-432,1 12-1529,-2 3-288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8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343 293 15803,'-6'0'5986,"1"-2"-4490,-6-3-816,3-11-544,-4-4-280,-1-14-840,-5 2-520,-8-7-3289</inkml:trace>
  <inkml:trace contextRef="#ctx0" brushRef="#br0" timeOffset="1">9 39 14603,'-8'-39'5769,"64"46"-3944,14-4-945,8 2-192,-1 1-928,-3 2-608,0 0-921,-19 4-775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12787,'1'0'5097,"7"0"-3105,4 0-647,20 0-329,8 0-200,15-4-224,9 2-184,-5-2-192,2 3-56,-17 2-304,-14 3-344,-11 2-760,-7 4-553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8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30 11658,'83'59'4850,"-76"-32"-2914,-14 6-64,-4-4-63,-12-8-201,-8-6-128,-5-7-207,-1-7-17,5-14-232,10-6-192,13-18-424,9-7-256,14 0-288,6 5-336,14 19-768,2 14-448,9 22-1385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9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1 256 9562,'62'43'4044,"-61"-42"-3860,-1-1 1,0 1-1,1-1 1,-1 1 0,1-1-1,-1 0 1,1 1 0,-1-1-1,1 1 1,-1-1-1,1 0 1,-1 0 0,1 1-1,-1-1 1,1 0 0,-1 0-1,1 0 1,-1 1-1,1-1 1,0 0 0,-1 0-1,1 0 1,-1 0 0,1 0-1,0 0 1,-1 0-1,1 0 1,-1 0 0,1-1-1,0 1 1,0 0 0,-3-15 2241,-1 6-1042,0-16-708,1 0 0,1 0 0,4-43 0,-2 60-624,0 1 0,0-1 0,1 0 0,0 1-1,1-1 1,0 1 0,0 0 0,0-1 0,1 2 0,0-1 0,0 0 0,1 1 0,0 0 0,0 0 0,0 0 0,11-9 0,-14 14-89,0 0 1,-1 0-1,1 0 0,0 0 1,0 0-1,0 0 0,0 0 1,0 1-1,0-1 0,0 1 1,4-1-1,-5 1 17,0 0 0,0 0-1,0 0 1,-1 0 0,1 1 0,0-1 0,0 0-1,-1 1 1,1-1 0,0 0 0,-1 1 0,1-1 0,0 1-1,-1-1 1,1 1 0,-1-1 0,1 1 0,-1-1 0,1 1-1,-1-1 1,1 1 0,-1 0 0,1-1 0,-1 1-1,0 0 1,1 0 0,-1-1 0,0 1 0,0 0 0,1 0-1,-1-1 1,0 1 0,0 0 0,0 0 0,0 0 0,0-1-1,0 2 1,0 1-4,-1 1-1,1-1 0,0 1 1,-1-1-1,0 0 0,0 0 1,0 1-1,0-1 1,0 0-1,0 0 0,-1 0 1,0 0-1,1 0 1,-1 0-1,0-1 0,-1 1 1,1-1-1,-5 5 1,-5 2 39,0 0 0,0-1 1,-17 8-1,-19 15 854,47-31-858,1 0 0,0 0 1,-1 1-1,1-1 0,0 0 0,0 0 1,-1 1-1,1-1 0,0 0 0,0 0 0,0 1 1,-1-1-1,1 0 0,0 1 0,0-1 1,0 0-1,0 1 0,0-1 0,0 0 0,0 1 1,-1-1-1,1 0 0,0 1 0,0-1 1,0 1-1,1-1 0,-1 0 0,0 1 1,0-1-1,0 0 0,0 1 0,0-1 0,0 0 1,0 1-1,1-1 0,-1 0 0,0 1 1,0-1-1,0 0 0,1 0 0,-1 1 1,0-1-1,0 0 0,1 1 0,15 9-30,-13-9 41,13 7-97,0-2 0,0 1 0,1-2 1,0 0-1,33 4 0,93 1-3657,-61-6-1145,-59 0 1541,-22-4 3496,-1 0 1,0 0-1,1 1 1,-1-1 0,0 0-1,0 0 1,1 0-1,-1 0 1,0 1 0,1-1-1,-1 0 1,0 0-1,1 0 1,-1 0 0,1 0-1,-1 0 1,0 0-1,1 0 1,-1 0-1,0 0 1,1 0 0,-1 0-1,0 0 1,1 0-1,-1 0 1,0 0 0,1-1-1,-1 1 1,0 0-1,1 0 1,-1 0 0,0 0-1,1-1 1,-1 1-1,0 0 1,0 0 0,1-1-1,-1 1 1,0-1-1,-16-30 5468,11 23-5474,-7-10 74,2-1 0,0 0-1,1 0 1,-13-40 0,20 41-1563,7 9-878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9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12 344 13395,'-11'32'5225,"19"-55"-3473,11-22-559,6-14 23,2-6-248,1 2-184,-7 9-176,-3 17-56,-2 21-159,-7 3-137,5 26-232,2 6 0,1 20-152,12 15-256,-5 6-697,-4 3-583,6-6-849,-8-8-535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19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13427,'10'0'5369,"-2"-1"-3193,21-1-1215,5 2-217,20 3-336,11 5-392,3 10-976,-6 3-697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0.6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53 13315,'-33'-52'4573,"33"55"-4038,1 1 1,-1-1-1,0 1 1,0-1 0,0 0-1,-1 1 1,0-1-1,1 1 1,-3 4-1,-14 52-421,8-27 274,-27 83-243,33-102-112,-1-1 99,3-11 93,1-7 175,1 4-405,0-1 0,1 1 0,-1 0 0,1 0 1,0 0-1,-1 0 0,1 0 0,0 0 0,-1 1 0,1-1 0,0 0 0,3 0 1,1-1-10,4-1-210,0-1 1,0 2-1,0-1 1,0 2 0,1-1-1,-1 1 1,0 1 0,1 0-1,-1 0 1,1 1-1,19 4 1,-16 2-2143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1.0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0 250 14971,'38'11'6394,"-46"-24"-3306,3-7-1463,-5-10-305,7-14-536,1-7-336,1 6-800,-1 7-496,-3 19-1353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1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71 11690,'0'-5'423,"1"1"0,0-1 0,-1 1-1,2-1 1,-1 1 0,0-1-1,1 1 1,3-6 0,-3 8-278,0 0 0,0 0 0,0 0-1,0 1 1,0-1 0,1 1 0,-1-1 0,1 1 0,-1 0 0,1 0 0,-1 0 0,1 0-1,0 0 1,0 0 0,4 0 0,-5 1-109,-1-1-1,1 1 1,0-1-1,0 1 1,0 0 0,0 0-1,-1 0 1,1 0-1,0 0 1,0 0 0,0 0-1,0 1 1,-1-1-1,1 1 1,0-1-1,0 1 1,0 0 0,-1-1-1,1 1 1,-1 0-1,1 0 1,-1 0 0,3 2-1,-3-1 6,1 1-1,-1-1 1,0 0 0,0 0 0,0 0-1,-1 1 1,1-1 0,0 1-1,-1-1 1,0 0 0,1 1-1,-1-1 1,0 1 0,0-1-1,-1 4 1,0 5 59,-1-1 1,0 1-1,-1-1 1,-1 0 0,1 1-1,-10 16 1,-2-1 306,-1-1 1,-1 0 0,-1-1-1,-1-1 1,-34 32-1,40-41 322,13-14-715,0 1 0,0-1-1,0 0 1,0 0 0,0 0-1,0 0 1,0 1-1,0-1 1,0 0 0,0 0-1,0 0 1,0 0 0,0 1-1,0-1 1,0 0 0,0 0-1,0 0 1,0 1 0,0-1-1,0 0 1,0 0-1,0 0 1,0 0 0,0 1-1,0-1 1,0 0 0,1 0-1,-1 0 1,0 0 0,0 0-1,0 1 1,0-1 0,0 0-1,0 0 1,1 0 0,-1 0-1,0 0 1,0 0-1,0 0 1,0 0 0,1 0-1,29 0 563,-9-2-660,5 3-19,-1 0 0,34 7 0,-11 1-2387,-26-8 727,-21-1 1700,-1 0 0,1 0-1,0 0 1,-1 0 0,1 0 0,-1 0-1,1 0 1,-1 0 0,1 0 0,0-1 0,-1 1-1,1 0 1,-1 0 0,1-1 0,-1 1-1,1 0 1,-1-1 0,0 1 0,1-1 0,-1 1-1,1 0 1,-1-1 0,0 1 0,1-1 0,-1 1-1,0-1 1,1 1 0,-1-1 0,0 0-1,1-10-1118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2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11698,'3'0'5122,"13"6"-2554,-4-2-1136,14 4-895,5 6-129,6-6-272,5 4-304,-6-9-993,2-6-463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2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9 140 12675,'40'-95'3949,"-39"92"-3822,1 0 1,-1 1-1,0-1 1,1 0-1,0 1 1,0 0 0,0-1-1,0 1 1,0 0-1,0 0 1,0 0 0,0 0-1,1 0 1,-1 1-1,1-1 1,0 1-1,-1 0 1,1-1 0,0 1-1,0 0 1,5 0-1,-3 0-40,1 1 0,0 0 0,-1 0 0,1 1 0,-1 0 0,0 0-1,9 2 1,-14-3-77,3 1 8,-1-1 1,0 1-1,0 0 0,0 0 1,0 0-1,0 0 1,0 0-1,0 0 0,0 1 1,0-1-1,-1 1 0,1-1 1,0 1-1,-1 0 1,0-1-1,1 1 0,-1 0 1,0 0-1,0 0 0,0 0 1,0 0-1,0 0 0,0 0 1,0 0-1,-1 1 1,1-1-1,-1 0 0,0 0 1,0 1-1,0-1 0,0 0 1,0 0-1,0 1 1,0-1-1,-1 0 0,1 0 1,-1 1-1,-1 1 0,-1 8 73,-1 0-1,-1 0 0,0-1 0,-1 0 0,-11 17 1,-5 4 568,-1-1 0,-2-1 0,-39 36 0,54-57-127,4-2-71,19-2-356,-4-3-104,57 17 45,154 37-2324,-168-50-1066,-38-7 548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2.7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13355,'11'5'5249,"1"-1"-2929,12 5-2071,0-8-153,10 2-841,12 6-607</inkml:trace>
  <inkml:trace contextRef="#ctx0" brushRef="#br0" timeOffset="1">344 318 12715,'12'22'1202,"-11"-20"-866,0 0 0,0 1 0,0-1 0,0 0 0,0 0 1,1 0-1,-1 0 0,1 0 0,-1 0 0,1-1 0,0 1 1,-1 0-1,4 1 0,-4-3-233,-1 0 0,1 0 0,0 0 0,-1 0 0,1 0 0,-1 0 0,1-1 0,-1 1 0,1 0 0,-1 0 0,1-1 0,-1 1 0,1 0 0,-1-1 0,0 1 0,1-1 0,-1 1 0,0 0 0,1-1 0,-1 1 0,0-1 0,1 1 0,-1-1 0,14-29 1883,90-205 2705,-85 196-4062,-13 19-281,-5 17-284,-1 0 0,1 0 0,-1 1 0,1-1 0,0 0 0,0 1 0,1-1 0,-1 1 0,0-1 0,1 1 0,0 0 0,2-4 0,-3 6-58,-1 0 0,1 1 0,-1-1 1,1 0-1,-1 0 0,1 1 0,-1-1 0,1 1 0,-1-1 0,1 0 0,-1 1 1,0-1-1,1 1 0,-1-1 0,0 1 0,1-1 0,-1 1 0,0-1 1,0 1-1,0-1 0,1 1 0,-1-1 0,0 1 0,0-1 0,0 1 0,0-1 1,0 2-1,2 5 18,31 120-519,-6-21-1502,-21-88 610,0 0 0,1-1 0,18 31 0,-10-24-1322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4 278 12771,'0'0'5673,"3"-6"-2248,-10-5-921,10-11-751,-3-12-337,1-12-840,4 2-216,-7 1-512,2 8-520,0 14-1305,6 6-967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3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 14115,'0'-2'5545,"22"-1"-3808,-10-4-897,15 1-504,9 6-120,13 5-696,5 4-568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3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163 282 14875,'45'36'5809,"-45"-44"-3528,0-10-2009,3-7-272,-3-1-440,0-3-200,-6 3-553,-10 2-383,-7-4-1529</inkml:trace>
  <inkml:trace contextRef="#ctx0" brushRef="#br0" timeOffset="1">73 63 10386,'-73'-54'4993,"107"51"-1152,5-2-2345,12 6-615,1 4-121,1 2-432,11 4-128,-14-3-512,-1-1-416,-20 3-985,-11-1-1695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3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41 13947,'28'-40'6041,"-46"48"-3120,2 8-1113,9 15-1064,10 9-223,9 3-385,-7-6-240,-10-6-697,6-3-655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4:28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1221 1 11314,'7'1'4593,"-2"6"-2560,1 11-1241,-3 6-88,-19 17-136,-5 11-48,-26 16-40,-15 7 33,-18 11-17,-2 5-56,-11-8-184,-14-4-120,-12-4-160,-14-13-56,-4-13-200,14-4-280,12-27-881,1-5-79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4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28 216 13075,'-12'25'1831,"-1"1"711,13-26-2520,0 0-1,0 0 0,0 0 1,0 0-1,0 0 1,0 0-1,-1 0 0,1 0 1,0 0-1,0 0 0,0 0 1,0-1-1,0 1 1,0 0-1,0 0 0,0 0 1,0 0-1,0 0 1,0 0-1,0 0 0,0 0 1,0 0-1,0 0 0,0 0 1,0 0-1,0 0 1,0 0-1,0 0 0,0 0 1,0 0-1,0 0 1,0 0-1,-1 0 0,1 0 1,0 0-1,0 0 0,0 0 1,0 0-1,0 0 1,0 0-1,0 0 0,0 0 1,0 0-1,0 0 1,0 0-1,0 0 0,0 0 1,0 0-1,0 0 0,-1 0 1,1 0-1,0 0 1,0 0-1,0 0 0,0 0 1,0 0-1,2-17 1180,17-124 1855,-13 85-2455,-5 48-517,0 6-60,-1 0 0,1 0 1,-1 0-1,0 0 1,1 0-1,-1 0 1,0 1-1,0-1 1,0 0-1,-1 0 1,1 0-1,0 0 0,-1 0 1,1 0-1,-1 1 1,0-1-1,1 0 1,-1 0-1,0 1 1,0-1-1,-2-1 0,3 2-21,0 1 0,0 0-1,0 0 1,0 0 0,0 0-1,0 0 1,0 0-1,-1 0 1,1 0 0,0 0-1,0-1 1,0 1-1,0 0 1,0 0 0,-1 0-1,1 0 1,0 0-1,0 0 1,0 0 0,0 0-1,0 0 1,-1 0-1,1 0 1,0 0 0,0 0-1,0 0 1,0 0-1,0 0 1,-1 0 0,1 1-1,0-1 1,0 0-1,0 0 1,0 0 0,0 0-1,-1 0 1,1 0-1,0 0 1,0 0 0,0 0-1,0 1 1,0-1-1,0 0 1,0 0 0,0 0-1,0 0 1,0 0-1,-1 1 1,1-1 0,0 0-1,0 0 1,0 0-1,0 0 1,0 0 0,0 1-1,0-1 1,0 0-1,0 0 1,0 0 0,0 0-1,0 0 1,0 1 0,-1 6 2,1 0 1,-1 0 0,1 0 0,0 0 0,0 0 0,1 0-1,0 0 1,0 0 0,1 0 0,0 0 0,5 11-1,1 2-112,1-1-1,19 29 0,-25-44 55,-1 1 0,1-1-1,0-1 1,1 1 0,-1 0-1,1-1 1,-1 1 0,1-1 0,0 0-1,0 0 1,0-1 0,1 1-1,-1-1 1,7 2 0,-7-3 17,0 0 0,0 0 0,0-1-1,0 0 1,1 0 0,-1 0 0,0 0 0,0-1 0,0 0 0,0 1-1,0-1 1,0-1 0,0 1 0,0-1 0,-1 1 0,1-1 0,6-4-1,-2 0 37,-1 1 0,1-2 0,-1 1-1,0-1 1,-1 0 0,0 0 0,0 0-1,0-1 1,-1 0 0,6-14 0,-5 10 298,-1-1 0,0 1 0,-1-1 0,0-1 0,-1 1 0,2-21 0,-6 45-497,1 1-1,0-1 1,0 0 0,2 1 0,-1-1 0,1 0 0,7 21 0,-7-26 11,1 0 1,-1 0-1,1-1 1,1 1 0,-1-1-1,1 0 1,0 0-1,0 0 1,0 0-1,1 0 1,-1-1 0,1 0-1,0 0 1,1 0-1,9 4 1,0-1 56,0-2 1,0 1-1,1-2 1,0 0-1,0-1 1,0-1-1,20 0 1,116-6 467,-102 1-114,-43 3-102,0 0-1,0 0 1,0 1 0,13 2 0,-19-3-93,-1 0 0,1 0-1,0 1 1,0-1 0,-1 0 0,1 0 0,0 1 0,-1-1 0,1 1 0,0-1-1,-1 1 1,1-1 0,-1 1 0,1-1 0,0 1 0,-1-1 0,0 1 0,1 0-1,-1-1 1,1 2 0,-1-1 9,0 0 0,0 0 0,0 0-1,0 0 1,0 0 0,0 0-1,-1 0 1,1 0 0,0 0 0,-1-1-1,1 1 1,-1 0 0,1 0 0,-1 0-1,1 0 1,-1-1 0,1 1 0,-1 0-1,0-1 1,0 1 0,0 1 0,-7 4 163,1 0 0,-1 0 0,0-1 0,0 0 0,0 0 0,-1-1 0,0 0 0,1 0 0,-2-1 0,1 0 0,0-1 0,-1 0 0,1 0 0,-1-1 0,1 0 0,-13-1 0,16 0-120,-1 0 0,1-1 0,-1 0 0,1 0 0,-1-1 0,1 1 0,0-2 0,0 1 1,0 0-1,0-1 0,0 0 0,0-1 0,1 1 0,0-1 0,0 0 0,0 0 0,0-1 0,0 0 0,1 0 1,0 0-1,0 0 0,0 0 0,1-1 0,-1 0 0,-1-6 0,3 9-88,1-1 1,0 1-1,0-1 0,0 0 1,0 0-1,1 1 0,-1-1 0,1 0 1,0 0-1,0 0 0,1 1 0,-1-1 1,1 0-1,0 0 0,0 1 1,0-1-1,0 0 0,1 1 0,-1-1 1,1 1-1,0 0 0,0-1 1,0 1-1,0 0 0,1 0 0,-1 1 1,1-1-1,4-4 0,0 2-155,-1 0 0,1 1 0,0 0 0,0 0 0,1 0 0,-1 1 0,1 0 0,0 0 0,0 1 0,0 0 0,13-2 0,-12 3-194,-1 1-1,0 0 1,1 0 0,12 3 0,36 15-2152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4.3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16 230 12595,'20'15'1707,"5"3"741,-19-19-948,-8-10 456,0 3-1519,1 1 1,0-1-1,1 1 1,-1-1 0,1 0-1,1 1 1,0-1-1,0 1 1,2-9 0,2-31 1175,-19-46 1035,13 92-2624,1 0 0,0 0 0,0 0 0,0 0-1,1 0 1,-1 0 0,0 0 0,0 0 0,1 0-1,-1 0 1,0 0 0,1 0 0,-1 0 0,1 0-1,-1 1 1,1-1 0,0 0 0,-1 0 0,1 0-1,0 1 1,-1-1 0,1 0 0,0 0-1,0 1 1,0-1 0,0 1 0,0-1 0,0 1-1,-1-1 1,1 1 0,0 0 0,0 0 0,0-1-1,0 1 1,1 0 0,-1 0 0,0 0 0,0 0-1,0 0 1,0 0 0,0 0 0,0 0-1,0 0 1,0 1 0,2 0 0,5 0-23,1 1 1,0 0-1,14 6 1,-4 1-101,0 0 0,-1 1 0,1 0 1,21 18-1,-30-20-33,0 0 0,-1 1 0,0 0 0,0 0 0,-1 1 0,0 0 0,-1 0 0,9 15 0,-15-22 104,0 0 0,1 0-1,-1 0 1,0 0 0,0 0-1,-1 1 1,1-1 0,-1 0 0,0 0-1,1 1 1,-1-1 0,-1 0 0,1 1-1,0-1 1,-1 0 0,0 0 0,-1 5-1,0-3 14,-1-1 0,1 0 0,-1 0 0,0 1 0,0-2 0,0 1 0,0 0 0,-1-1 0,1 1 0,-7 4 0,-2 0 17,0-1 0,-1 0-1,0-1 1,0 0 0,-1-1 0,-25 7 0,23-8-97,1 0 1,-1-1 0,0-1 0,-1 0 0,1-2-1,0 1 1,-32-5 0,47 3 21,-1 1-1,0 0 1,1-1 0,-1 1 0,1-1-1,-1 1 1,1-1 0,-1 0-1,1 0 1,-1 0 0,1 0 0,0 0-1,-1 0 1,1 0 0,0 0-1,0 0 1,-2-3 0,3 3 0,-1 0-1,1 0 1,0 0-1,0 0 1,0 0 0,-1 0-1,1-1 1,0 1-1,0 0 1,1 0 0,-1 0-1,0 0 1,0 0-1,0 0 1,1 0 0,-1 0-1,0 0 1,1 0-1,-1 0 1,2-1 0,0-2-330,1-1 1,1 1-1,-1 0 1,1 1-1,0-1 1,-1 1-1,2-1 1,-1 1-1,6-3 1,36-16-3893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4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8978,'2'7'4969,"1"9"-24,-1 4-3241,20 19-463,-15-15-121,27 7-128,-3-10-72,5-10-392,14 2-135,-11-16-257,0-2-96,0-8-168,-8-6-297,-10 4-687,0-3-576,-8-6-689,-5 3-479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5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51 14347,'-13'-8'886,"10"7"-473,0 0 0,0-1 0,0 0 1,0 0-1,1 1 0,-1-2 1,1 1-1,-1 0 0,1 0 0,-3-5 1,5 7-340,0-1 0,0 1 1,0 0-1,0-1 0,1 1 1,-1 0-1,0-1 0,1 1 1,-1 0-1,0-1 0,0 1 1,1 0-1,-1-1 0,0 1 1,1 0-1,-1 0 0,1 0 1,-1-1-1,0 1 0,1 0 1,-1 0-1,1 0 0,-1 0 1,0 0-1,1 0 0,-1 0 1,1 0-1,0 0 0,34-4 1673,12 1-367,-29 1-1353,0 0-1,0 1 1,1 1 0,-1 1 0,0 1-1,28 6 1,-44-7-211,1-1-1,-1 1 1,0 0-1,1 1 1,-1-1-1,0 0 1,0 1-1,0-1 1,2 3-1,-3-4 91,-1 1 0,1-1 0,-1 1 0,1 0 0,-1-1 0,0 1 0,1-1 0,-1 1 0,0 0-1,0-1 1,1 1 0,-1 0 0,0-1 0,0 1 0,0 0 0,0 0 0,0-1 0,0 1 0,0 0 0,0 0 0,0-1 0,0 1 0,0 0 0,0-1 0,0 1 0,-1 0-1,1-1 1,0 1 0,-1 0 0,1-1 0,0 1 0,-1 0 0,1-1 0,-1 1 0,1-1 0,-1 1 0,-5 5-781,-1-1 1,1 0-1,-1-1 0,-12 7 1,-3 2-570,-64 35-1947,28-21 3864,31-13 1388,27-14-1778,0 0 0,1 0 0,-1 0 0,0 0 0,1 0 0,-1 0 0,0 0 0,1 0 0,-1 0-1,0 0 1,1 0 0,-1 0 0,0 0 0,0 1 0,1-1 0,-1 0 0,0 0 0,0 0-1,1 0 1,-1 1 0,0-1 0,0 0 0,0 0 0,1 1 0,-1-1 0,0 0 0,0 0 0,0 1-1,0-1 1,1 0 0,-1 0 0,0 1 0,0-1 0,0 0 0,0 1 0,0-1 0,0 0 0,0 1-1,0-1 1,0 0 0,0 0 0,0 1 0,0-1 0,0 0 0,0 1 0,0-1 0,0 0-1,-1 1 1,1-1 0,0 0 0,0 0 0,0 1 0,0-1 0,0 0 0,-1 0 0,1 1 0,0-1-1,0 0 1,-1 0 0,1 0 0,0 1 0,-1-1 0,14 1 448,-1-1 0,1 0 1,0 0-1,-1-1 0,1-1 1,-1-1-1,14-3 0,86-33-1420,-54 15-460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6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10730,'0'-34'6223,"2"22"-4402,1 17 1734,4 73-1223,27 325-687,-31-389-1641,0-12 24,5-19 73,2-5-8,8-11 6,131-225 274,-144 251-392,-1 1-1,1-1 0,1 1 1,-1 0-1,1 0 0,0 1 1,14-10-1,-18 14-79,0 0 0,0 0 0,0 0 0,0 0 0,0 0-1,1 1 1,-1-1 0,0 1 0,1-1 0,-1 1 0,0 0 0,1 0 0,-1 0 0,0 0 0,1 0 0,-1 1-1,0-1 1,1 1 0,-1-1 0,0 1 0,0 0 0,1 0 0,-1 0 0,0 0 0,0 0 0,0 0 0,0 1-1,0-1 1,-1 1 0,1 0 0,0-1 0,1 4 0,-2-5 34,-1 1 1,1 0-1,-1-1 1,1 1-1,-1 0 0,1 0 1,-1-1-1,0 1 0,1 0 1,-1 0-1,0 0 1,0 0-1,1-1 0,-1 1 1,0 0-1,0 0 1,0 0-1,0 0 0,0 0 1,0 0-1,-1-1 0,1 1 1,0 0-1,0 0 1,-1 0-1,1 0 0,0-1 1,-1 1-1,1 0 1,-1 0-1,1-1 0,-1 1 1,1 0-1,-1-1 0,1 1 1,-1 0-1,0-1 1,1 1-1,-1-1 0,0 1 1,0-1-1,0 1 1,-38 19-483,39-20 547,-55 19 33,35-14 388,1 2-1,-29 13 0,43-18-229,1 1 0,-1 0-1,1 0 1,-1 0-1,1 0 1,0 1-1,1-1 1,-1 1 0,0 0-1,1 0 1,0 1-1,0-1 1,0 1 0,-3 7-1,5-9-124,1-1 0,-1 1 0,1-1 0,0 1-1,-1-1 1,1 1 0,0-1 0,0 1 0,1 0 0,-1-1 0,1 1-1,-1-1 1,1 1 0,0-1 0,0 0 0,0 1 0,0-1 0,0 0-1,0 1 1,1-1 0,-1 0 0,1 0 0,-1 0 0,1 0 0,0 0-1,0-1 1,0 1 0,0-1 0,0 1 0,5 2 0,4 3 23,1-1-1,0 1 1,1-2 0,18 6 0,-9-4-53,0-1 0,0-1 0,1-1 0,-1-1 0,1-1 0,24-1 1,-38-1-38,0 0 1,0-1 0,0 0 0,0-1 0,0 0 0,0 0-1,-1-1 1,1 0 0,-1-1 0,0 0 0,0 0 0,0-1-1,0 0 1,-1 0 0,0-1 0,0 1 0,0-2 0,5-6-1,4-5-43,-11 12 8,0 0-1,0 0 1,-1 0-1,1-1 0,-1 0 1,4-9-1,-8 16 36,0 0-1,0 0 0,-1 0 0,1 0 0,0 0 1,0 0-1,0 0 0,0 0 0,0 0 1,0 0-1,-1 0 0,1 0 0,0 0 0,0 0 1,0 0-1,0 0 0,0 0 0,0 0 0,-1 0 1,1-1-1,0 1 0,0 0 0,0 0 1,0 0-1,0 0 0,0 0 0,0 0 0,0 0 1,0 0-1,-1-1 0,1 1 0,0 0 0,0 0 1,0 0-1,0 0 0,0 0 0,0 0 0,0 0 1,0-1-1,0 1 0,0 0 0,0 0 1,0 0-1,0 0 0,0 0 0,0-1 0,0 1 1,0 0-1,0 0 0,0 0 0,0 0 0,0 0 1,0 0-1,0-1 0,1 1 0,-1 0 1,0 0-1,0 0 0,0 0 0,0 0 0,0 0 1,0 0-1,0 0 0,0 0 0,0-1 0,1 1 1,-9 11-13,5-1 2,0 0 1,1 0-1,0 0 0,1 0 0,0 0 1,0 0-1,1 0 0,0 0 1,3 16-1,-2-22 11,0 0-1,1 0 1,-1 0 0,1-1-1,0 1 1,-1 0-1,2-1 1,-1 1 0,0-1-1,1 0 1,0 0 0,-1 0-1,1 0 1,0 0 0,1 0-1,-1-1 1,0 1 0,1-1-1,-1 0 1,1 0 0,0-1-1,0 1 1,0-1 0,0 0-1,0 0 1,5 1 0,4 0-219,1 0 0,-1 0 0,1-2 0,-1 0 0,1 0 0,0-1 0,-1-1 0,0 0 0,1-1 0,-1-1 0,25-9 0,-37 13 196,0-1-139,0 1 0,0-1 0,0 1 0,0-1 0,0 1 0,0-1 0,0 0 0,0 1 0,0-1 0,0 0 0,-1 0 1,1 0-1,0 0 0,0 1 0,-1-1 0,1 0 0,0 0 0,-1 0 0,1-1 0,-1 1 0,0 0 0,1 0 0,-1 0 0,1-1 0,-1-9-3530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6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14483,'15'0'5537,"12"8"-3680,9-5-329,11 0-264,-5 5-320,7 2-663,3 3-217,-11 3-785,-5-3-511,-20 2-1753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 12291,'0'-2'5121,"0"8"-2777,1 9-119,-2 12-425,0 15-328,-2-2-735,2 6-313,1-10-360,0-7-392,5-7-977,-4-10-607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6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 15083,'7'0'5777,"14"0"-3928,3 0-481,14-7-424,2 1-248,12-1-768,-1-3-552,-3 2-1416,4 2-2761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7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33 308 9394,'9'63'2297,"-7"-45"-518,-3-25 2936,-1-11-3910,2 0 0,0 0 0,1-1 0,1 1 0,0 0 0,8-27 0,-2 16-331,2 1-1,0-1 1,17-29 0,-22 50-370,-1 0 1,1 1-1,0 0 1,1 0-1,0 0 1,0 0 0,9-7-1,-13 12-88,1 0 0,-1 0 1,1 1-1,0-1 0,-1 0 0,1 1 1,0 0-1,0 0 0,0 0 0,0 0 1,0 0-1,0 0 0,0 1 0,0-1 0,0 1 1,0 0-1,0 0 0,1 0 0,-1 1 1,0-1-1,0 1 0,0-1 0,4 3 0,-4-2-39,-1 0-1,1 1 0,-1-1 0,0 1 1,1 0-1,-1 0 0,0 0 0,0 0 1,0 0-1,-1 0 0,1 0 1,0 1-1,-1-1 0,0 1 0,1-1 1,-1 1-1,0 0 0,0-1 0,-1 1 1,1 0-1,0 0 0,-1-1 0,0 1 1,0 0-1,0 0 0,0 0 0,0 0 1,0-1-1,-1 1 0,-1 5 0,1-1-44,-1-1-1,1 1 0,-2-1 0,1 0 0,-1 0 0,0 0 0,0 0 0,-1 0 0,1-1 0,-1 1 0,-9 8 0,-15 7 120,0-2-1,-2-1 0,0-2 1,-54 22-1,69-31 119,2 2 335,13-8-483,1-1 0,0 1 1,-1 0-1,1-1 0,0 1 1,-1-1-1,1 1 0,0-1 1,0 0-1,-1 1 0,1-1 1,0 0-1,0 0 0,0 1 1,-1-1-1,1 0 0,0 0 1,0 0-1,0 0 0,0 0 1,0 0-1,157 11 301,-107-9-582,0 1-1,93 20 0,-83-8-2868,-41-9 607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7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13 247 11618,'-9'-6'12707,"6"-9"-9590,4-21-4869,-1 31 2812,1-2-981,-1-2 14,0 0 0,1 0-1,1 0 1,-1 0-1,1 0 1,1 0 0,0 1-1,0-1 1,1 1-1,0-1 1,6-9 0,-10 17-85,1 1 1,-1-1 0,1 0 0,0 1-1,-1-1 1,1 1 0,0-1-1,-1 1 1,1-1 0,0 1 0,-1-1-1,1 1 1,0-1 0,0 1-1,0 0 1,-1 0 0,1-1 0,0 1-1,0 0 1,0 0 0,0 0-1,0 0 1,-1 0 0,1 0 0,0 0-1,0 0 1,0 0 0,0 0-1,0 1 1,-1-1 0,1 0 0,0 0-1,0 1 1,0-1 0,-1 1-1,1-1 1,0 1 0,-1-1 0,1 1-1,0-1 1,-1 1 0,1 0-1,-1-1 1,1 1 0,-1 0 0,1-1-1,-1 1 1,1 0 0,-1 0-1,1 1 1,5 8 8,-1 1 0,0-1 0,4 15 0,-2-7-27,-1-7-41,0 0-1,1-1 1,0 1-1,0-1 1,1-1-1,0 0 0,1 0 1,0 0-1,0-1 1,1-1-1,0 1 1,1-2-1,-1 1 0,1-1 1,0-1-1,1 0 1,13 4-1,-25-9 61,0 0 0,0 0-1,1 0 1,-1 0 0,0 0 0,0 0-1,1 0 1,-1 0 0,0 1 0,1-1-1,-1 0 1,0 0 0,0 0-1,1 0 1,-1 0 0,0 0 0,0-1-1,1 1 1,-1 0 0,0 0 0,0 0-1,1 0 1,-1 0 0,0 0-1,0 0 1,1 0 0,-1-1 0,0 1-1,0 0 1,1 0 0,-1 0 0,0-1-1,0 1 1,0 0 0,1-1 0,-2-11 291,-11-25 206,7 24-321,2 3-100,0-1 0,1 0 0,0 0-1,1 0 1,0 0 0,1 0 0,0 0 0,0 0 0,1 0 0,6-21 0,-6 28-105,0-1-1,1 0 1,0 1 0,0-1 0,1 1 0,-1 0-1,1 0 1,0 0 0,0 0 0,0 0-1,0 1 1,1-1 0,-1 1 0,1 0 0,0 0-1,0 0 1,0 1 0,1-1 0,-1 1-1,0 0 1,1 0 0,0 0 0,-1 1 0,1 0-1,0 0 1,7-1 0,-6 1-71,0 1 0,0-1 0,-1 1 0,1 0 0,0 1 0,0-1 1,0 1-1,0 0 0,-1 1 0,1-1 0,7 4 0,-10-3 29,0 0 1,-1 0-1,1 0 1,0 0-1,-1 1 0,1-1 1,-1 1-1,0 0 1,0-1-1,0 1 0,0 0 1,-1 0-1,1 0 1,-1 1-1,1-1 1,-1 0-1,0 1 0,-1-1 1,1 0-1,0 1 1,-1 5-1,9 105-51,-8-110 110,0 0 0,0 0 0,1 0 1,0 0-1,-1 0 0,1-1 1,1 1-1,-1-1 0,1 0 0,-1 1 1,1-1-1,0 0 0,0 0 0,0-1 1,0 1-1,1-1 0,-1 1 0,1-1 1,0 0-1,-1-1 0,1 1 1,0-1-1,0 1 0,0-1 0,5 1 1,0 0-59,1 0 1,-1 0-1,1-1 1,0-1-1,0 1 1,-1-1-1,1-1 1,0 0-1,14-3 1,-20 2-217,0 1 0,0-1 0,0 0 0,0 0 0,0 0 0,-1 0 1,1-1-1,-1 1 0,1-1 0,-1 0 0,0 0 0,0-1 0,0 1 1,-1 0-1,1-1 0,-1 0 0,0 1 0,0-1 0,3-8 0,-4-7-1939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8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13611,'7'0'5337,"9"-5"-3104,2 0-729,14 5-280,1-5-200,9 7-696,-3 1-152,-6 0-632,1 4-496,-13-1-1072,-7-2-1033</inkml:trace>
  <inkml:trace contextRef="#ctx0" brushRef="#br0" timeOffset="1">38 86 12531,'-2'0'5193,"0"4"-2817,10 1 201,7-4-1673,65 14-272,-36-9-504,-1-4-272,8 1-616,-1-3-544,2-6-1481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08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69 12963,'18'-19'2239,"-14"15"-1578,0 1 1,-1-1 0,1-1-1,-1 1 1,0 0 0,0-1-1,0 0 1,0 1-1,2-7 1,-6 32 1799,-2-12-2189,-1 0 1,0 0 0,-8 14-1,-1 0-52,-7 12 26,-32 43 1,34-53-230,0 1 0,2 1 0,-22 49 0,38-76-20,-1 1 1,1-1-1,0 1 1,0-1-1,0 0 1,0 1-1,0-1 1,0 1-1,0-1 1,0 0-1,0 1 1,0-1-1,0 1 1,0-1-1,0 1 1,0-1-1,0 0 1,0 1-1,0-1 1,1 1-1,-1-1 1,0 0-1,0 1 1,0-1 0,1 0-1,-1 1 1,0-1-1,1 0 1,-1 1-1,0-1 1,0 0-1,1 0 1,-1 1-1,1-1 1,-1 0-1,0 0 1,1 0-1,-1 1 1,0-1-1,1 0 1,-1 0-1,1 0 1,-1 0-1,1 0 1,-1 0-1,0 0 1,1 0-1,-1 0 1,1 0-1,-1 0 1,0 0 0,1 0-1,-1 0 1,1 0-1,-1-1 1,0 1-1,1 0 1,-1 0-1,1-1 1,41-10-22,-19 4 21,-4 5-51,1 0 0,0 2 0,-1 0 0,1 1 0,0 1 0,-1 1 1,39 11-1,-39-10-1254,-1-1 0,26 1 0,-21-6-1435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8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2 264 11506,'-1'19'896,"0"-13"-503,1 1-1,0 0 1,1-1 0,-1 1 0,4 12 0,-4-17-336,1-1 1,-1 0 0,1 0-1,-1 1 1,1-1 0,0 0 0,0 0-1,0 0 1,0 0 0,0 1 0,0-1-1,0-1 1,0 1 0,0 0-1,0 0 1,0 0 0,1-1 0,-1 1-1,0 0 1,1-1 0,-1 1 0,0-1-1,1 0 1,-1 1 0,1-1-1,-1 0 1,0 0 0,1 0 0,-1 0-1,1 0 1,-1 0 0,3-1 0,8-1 186,0 0 0,0-1 0,0 0 0,0-1 1,0-1-1,-1 0 0,17-10 0,-23 13-125,-1-1 1,0 0-1,0 0 0,0-1 0,0 1 0,-1-1 1,1 0-1,-1 0 0,5-7 0,-7 8-32,0 1-1,0 0 1,0-1 0,0 0-1,-1 1 1,1-1 0,-1 1-1,1-1 1,-1 0 0,0 1-1,0-1 1,0 0-1,0 1 1,-1-1 0,1 0-1,-1 1 1,1-1 0,-1 1-1,-2-5 1,-4-5 317,0 0 0,-1 1 0,-1-1 0,0 2 0,0-1 0,-21-16 0,17 15-82,1 0-1,0-1 1,-18-25-1,30 37-316,-1 0 0,0 0 0,1 0 0,-1 0 0,1 1 0,-1-2 0,1 1 0,-1 0 0,1 0 0,0 0 0,0 0 0,-1 0 0,1 0 0,0 0 0,0 0 0,0 0 0,0 0 0,0-1 0,1 1 0,-1 0 0,0 0 0,0 0 0,1 0 0,-1 0 0,1-2 0,1 2-27,-1-1 0,0 1 0,1 0 1,-1 0-1,1 0 0,-1-1 0,1 1 0,0 1 0,-1-1 0,1 0 0,0 0 0,0 1 1,2-2-1,7 0-256,-1 0 0,1 1 1,19 0-1,-1 1-1023,0 2 0,48 9 0,-64-9 778,-1 1-1,0 0 1,0 2 0,-1-1 0,1 1-1,-1 1 1,0 0 0,15 11 0,-28-16 695,0-1 0,0 1 1,-1 0-1,1 0 1,0 1-1,0-1 0,0 0 1,0 1-1,0-1 0,0 1 1,1-1-1,-1 1 1,0 0-1,1 0 0,-3 3 1,-1 4 119,0 0 1,1 1 0,0-1 0,0 1-1,1 0 1,0 0 0,1 0 0,0 0-1,-1 20 1,3-25-258,0 1 1,0-1-1,1 0 0,0 0 0,0 0 0,0 1 0,0-1 0,1 0 1,0 0-1,0-1 0,0 1 0,0 0 0,1-1 0,0 1 0,0-1 1,0 0-1,1 0 0,-1 0 0,1 0 0,0-1 0,8 6 0,-1-2-12,0-1 0,1-1 0,-1 0-1,1-1 1,0 0 0,0-1 0,0 0-1,0-1 1,1 0 0,-1-1 0,1-1-1,-1 1 1,1-2 0,-1 0-1,13-3 1,-7 1-57,-1-1-1,0-1 1,0-1-1,0 0 1,-1-1-1,0-1 1,0-1-1,-1 0 1,29-22-1,-43 30-99,0 0 0,0 0 1,1 0-1,-1-1 0,0 1 0,0 0 0,0-1 1,0 1-1,-1 0 0,1-1 0,0 1 0,0-1 1,-1 1-1,1-1 0,-1 0 0,0 1 0,1-1 1,-1 1-1,0-1 0,0 0 0,0 1 0,0-1 1,0 0-1,0 1 0,0-1 0,-2-3 0,-2-8-1603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9.0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13827,'13'0'5377,"15"-4"-3520,-5-5-193,17 7-288,-6 2-352,7 15-624,3 1-248,-8-8-856,4-5-488,-11-1-1192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9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14851,'21'-2'5681,"24"-7"-3912,11 9-729,-4 0-352,1 0-232,-9 0-936,-7-4-680,-7 3-72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19.7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12371,'1'60'7383,"0"-34"-6747,0 0 1,2 0-1,9 37 0,-10-57-613,0-1 0,0 0 0,0-1 0,0 1 0,1 0 0,0-1-1,0 1 1,1-1 0,-1 0 0,1 0 0,0 0 0,0 0 0,0-1 0,0 0-1,0 0 1,1 0 0,0 0 0,0-1 0,-1 1 0,1-1 0,1 0-1,-1-1 1,0 1 0,0-1 0,0 0 0,7 0 0,-6-1 36,1 1 1,-1-1-1,1 0 0,-1-1 1,0 0-1,1 0 1,-1 0-1,0 0 0,1-1 1,-1 0-1,0-1 1,-1 1-1,1-1 1,0 0-1,-1-1 0,1 1 1,-1-1-1,0 0 1,0-1-1,-1 1 0,8-9 1,-3-1 61,0 0-1,-2 0 1,1-1 0,-2 0-1,0-1 1,0 1 0,-2-1-1,0 0 1,-1 0 0,0-1-1,-1 1 1,-1-1 0,-1-16 0,0 26-1404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20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66 402 12603,'0'0'8716,"-2"-7"-6777,-6-26-963,0-1-1,-4-67 0,11 87-836,2 0 0,-1-1 0,2 1 0,0 0 0,1 0 0,0 0 0,1 0 0,9-20 0,-10 28-124,0 0-1,1 0 1,-1 0-1,1 0 1,1 1-1,-1-1 1,1 1-1,8-8 1,-9 11-25,-1-1 0,1 1-1,-1 0 1,1 0 0,0 0 0,0 1 0,0-1 0,0 1 0,0 0 0,0 0 0,0 0 0,1 1 0,-1-1 0,0 1 0,5 1 0,-5-1-28,-1 0 1,0 0 0,0 1-1,0-1 1,0 1 0,0 0-1,0 0 1,0 0 0,0 1-1,0-1 1,0 1 0,-1-1 0,1 1-1,0 0 1,-1 0 0,0 0-1,1 0 1,-1 1 0,0-1-1,0 1 1,0-1 0,-1 1-1,1 0 1,1 3 0,-1-2-14,-1-1 0,0 1 0,-1 0 0,1 0 0,-1-1 0,1 1 1,-1 0-1,0 0 0,0 0 0,-1-1 0,1 1 0,-1 0 0,0 0 0,0-1 0,0 1 0,-1 0 0,1-1 1,-1 1-1,0-1 0,-2 4 0,-5 5 79,-1 0 0,-1 0 0,1-2 1,-2 1-1,1-1 0,-1-1 0,-1 0 0,0-1 1,0 0-1,-1-1 0,0 0 0,0-1 0,-29 8 1,17-9 594,21-4 111,14 3-209,5 3-480,15 7 2,31 15-720,122 40 1,-138-61-1474,-4-8-690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1:12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12 12819,'8'-3'1114,"0"1"1,0 0 0,0 0 0,14 0 0,-16 1-862,0 1 1,-1 0 0,1 1 0,-1 0 0,1 0 0,-1 0 0,7 2-1,-8-1-197,-1-1 0,1 1 0,-1-1-1,0 1 1,0 0 0,0 1 0,0-1-1,0 0 1,0 1 0,-1 0 0,1-1-1,-1 1 1,0 0 0,0 0 0,0 0-1,0 1 1,-1-1 0,1 0 0,-1 1-1,1-1 1,-1 1 0,-1 0 0,1-1-1,0 1 1,-1 0 0,1 5 0,-2 4 77,1 0 1,-1 0-1,-1 0 1,0-1-1,-1 1 0,-1 0 1,0-1-1,0 0 1,-12 23-1,-7 5 250,-37 51-1,56-84-344,-34 47 425,-47 52 0,72-94-289,10-12-1,3-1-166,1 0-1,-1 0 0,1 0 0,0 0 0,0 0 0,0 0 0,-1 0 0,1 0 0,0 0 0,0 0 0,0 1 1,0-1-1,0 0 0,2 0 0,2-2-11,1 0 1,1 0-1,-1 1 0,0 0 1,1 0-1,-1 1 1,1-1-1,-1 1 1,1 1-1,0-1 0,-1 1 1,1 1-1,0-1 1,-1 1-1,9 2 0,6 3 56,0 1-1,-1 1 0,27 13 0,-20-8-103,31 11 1,-50-22-25,0 0-1,0 0 1,0 0 0,0-1-1,0 0 1,1-1 0,-1 0 0,14-1-1,-18 0-140,0 0 1,0 0-1,1 0 0,-1-1 0,0 0 0,0 0 1,0 0-1,0 0 0,-1 0 0,1-1 0,-1 0 1,1 1-1,-1-1 0,0-1 0,0 1 0,0 0 1,0-1-1,-1 1 0,1-1 0,-1 0 0,3-6 1,10-25-2569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0 285 11418,'2'3'261,"1"0"0,-1 0-1,1-1 1,-1 1 0,1-1-1,0 1 1,0-1 0,0 1-1,0-2 1,1 1 0,-1-1-1,0 1 1,0 0-1,1-1 1,0 0 0,4 1-1,3-1-57,0 0 0,1-1 0,22-1 0,-18 0 17,-3 1-85,0-1 0,1-1 0,0 0-1,-1-1 1,0-1 0,0 0 0,13-5 0,-26 9-105,2-1 0,-1 1 0,0-1 1,0 0-1,0 0 0,0 1 0,0-1 0,0 0 1,0 0-1,0 0 0,0 0 0,-1 0 0,1 0 1,0 0-1,0 0 0,-1-1 0,1 1 0,-1 0 1,0 0-1,1-1 0,-1 1 0,0 0 0,1 0 1,-1-1-1,0 1 0,0 0 0,0-1 0,0 1 1,0 0-1,-1-1 0,1 2 0,0-2 0,-1 0 1,1 2-1,-1-4 0,-2-3 304,0 0-1,-1-1 1,0 2 0,-7-11 0,11 17-316,-9-12 428,0 1 0,-1 0 0,1 1 1,-2 0-1,0 1 0,-17-12 0,-75-37 1635,84 47-1749,17 11-300,0 0 1,2-1-1,-2 0 1,0 0-1,2 0 1,-2 1-1,0-1 1,1 0 0,0-1-1,0 1 1,0 0-1,0 0 1,0-1-1,0 2 1,0-2-1,0-1 1,1 2-29,0 0-1,0 0 1,0 1 0,0 0-1,0-1 1,0 0-1,0 0 1,0 1 0,0-1-1,0 1 1,1-1 0,-1 1-1,0-1 1,1 0 0,-1 1-1,1-1 1,-1 0-1,1 1 1,-1 0 0,0 0-1,0-1 1,1 0 0,0 1-1,-1 0 1,1-1 0,0 0-1,5-1-78,0-1 1,-1 0-1,1 2 0,1-2 0,-2 2 0,11-2 1,40-2-1013,6 3-507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20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0 735 13147,'20'-14'5105,"21"-33"-3345,20-17-439,21-22-177,20-8-200,30-4-432,-4 6-64,-4 10-232,-19 11-448,-40 21-1184,-9 14-713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2:24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2505 4 11763,'-2'-3'6592,"-4"4"-4818,-13 8-2452,14-7 1353,-19 12-309,10-5-32,-1-1 0,0 0 0,-32 10-1,-86 21 455,-3-6 0,-1-6 0,0-6 0,-262 6 0,105-27-952,-453-60 1,552 24-780,16-8-541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3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1251 2164 11538,'-28'-5'1966,"0"-1"0,-39-14 0,40 9-1227,1 0 1,-32-20 0,24 9-403,0-1 0,2-2 0,0-2 0,-31-34 1,-10-21-10,3-3 1,3-3 0,5-2 0,4-4-1,-80-172 1,-17-149-151,34-7-480,62 161-1737,41 143-131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5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58 401 11106,'-1'0'189,"0"1"0,-1 0 0,1 0 0,-1-1 0,1 1-1,0-1 1,-1 1 0,1-1 0,-1 1 0,1-1 0,-1 0 0,1 0-1,-1 0 1,1 0 0,-1 0 0,1 0 0,-1 0 0,1-1 0,-1 1-1,1 0 1,-4-2 0,4 0-30,0-1 0,0 1 0,-1 0 0,1-1-1,1 1 1,-1-1 0,0 0 0,1 1 0,-1-1 0,1 0 0,0 1 0,0-6-1,-14-231 3032,16 207-2900,1 25-112,1 16 101,27 111 253,-29-116-544,-1 1-1,0-1 1,1 0 0,0 0-1,0 1 1,0-1-1,0 0 1,1-1 0,0 1-1,-1 0 1,7 5-1,-7-8-8,-1 0-1,1 0 1,-1-1-1,1 1 1,0 0-1,-1-1 1,1 1-1,0-1 1,-1 1-1,1-1 1,0 0-1,0 0 1,-1 0-1,1 0 1,0 0-1,0 0 1,-1-1-1,1 1 1,0 0-1,0-1 1,-1 1-1,1-1 1,-1 0-1,1 0 1,0 1-1,-1-1 1,0 0-1,1 0 1,-1-1-1,1 1 1,-1 0-1,0 0 1,1-2-1,8-7-57,-1 0 1,0 0-1,0-1 1,-2-1-1,1 1 0,8-20 1,29-78 48,-43 104 39,9-36 338,-7 29 537,-5 40 7,1-13-716,-3 26-87,2 0-1,2 1 1,11 67 0,-12-108-135,0 0 1,0 0-1,0 0 1,0 0-1,1 0 1,-1 0 0,0 0-1,1 0 1,-1 0-1,1 0 1,-1 0-1,1 0 1,-1 0 0,1 0-1,0 0 1,-1-1-1,1 1 1,0 0-1,0 0 1,-1-1 0,1 1-1,0 0 1,0-1-1,0 1 1,0-1-1,0 1 1,0-1 0,0 0-1,0 1 1,1-1-1,1 0-28,-1-1 0,1 1-1,-1-1 1,1 1 0,-1-1-1,0 0 1,1 0 0,-1 0 0,0 0-1,0 0 1,0-1 0,3-2-1,7-6-120,0 0 0,-1-1 1,10-14-1,64-89 140,-79 105 167,1 0 431,-6 9-518,-1 0 0,1 0 0,-1 0 1,1 1-1,-1-1 0,1 0 1,-1 1-1,1-1 0,-1 1 1,1-1-1,-1 0 0,1 1 0,-1-1 1,0 1-1,1-1 0,-1 1 1,0-1-1,1 1 0,-1 0 1,0-1-1,0 1 0,0-1 1,1 2-1,5 12 235,-1 0 1,0 1-1,4 25 1,-7-28-213,1-1 1,0 1 0,0 0-1,1-1 1,1 0 0,0 1-1,8 12 1,-8-18-38,1 1 0,-1-1 0,1 0 0,0-1 0,1 0 0,-1 0 0,1 0 0,0-1 0,14 7 0,-17-9-21,0 0 0,0-1-1,0 1 1,0-1 0,0 0 0,1 0 0,-1-1-1,0 1 1,1-1 0,-1 0 0,0 0-1,1 0 1,-1-1 0,1 1 0,-1-1 0,0 0-1,0 0 1,0-1 0,8-3 0,-10 4-90,-1 0 0,1-1 0,-1 1 1,0 0-1,1-1 0,-1 1 0,0-1 1,0 1-1,0-1 0,0 1 0,0-1 0,0 0 1,0 0-1,-1 0 0,1 1 0,-1-1 1,1 0-1,-1 0 0,0 0 0,0 0 0,1 0 1,-1 0-1,-1 0 0,1 1 0,0-1 1,0 0-1,-2-4 0,1-6-1086,4-7-1978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5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13931,'20'-2'5337,"20"-6"-3793,14 11-287,6 2-321,-11-2-368,-7-3-840,-8 2-384,-17-2-1305,-1 0-1695</inkml:trace>
  <inkml:trace contextRef="#ctx0" brushRef="#br0" timeOffset="1">26 220 12627,'36'-5'4673,"29"-6"-3649,0-7-720,0 2-376,0-2-1960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7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55 268 11626,'-49'53'4219,"50"-54"-4142,-1 1 0,0 0 0,0 0 0,0 0 1,0 0-1,0-1 0,0 1 0,0 0 0,0 0 0,0 0 0,0 0 1,0-1-1,0 1 0,0 0 0,0 0 0,0 0 0,0 0 1,0-1-1,0 1 0,0 0 0,0 0 0,0 0 0,0 0 1,0-1-1,0 1 0,0 0 0,0 0 0,0 0 0,0 0 0,-1-1 1,1 1-1,0 0 0,0 0 0,0 0 0,0 0 0,0 0 1,0 0-1,-1-1 0,1 1 0,0 0 0,0 0 0,0 0 1,0 0-1,-1 0 0,1 0 0,0 0 0,0 0 0,0 0 0,0 0 1,-1 0-1,1 0 0,0 0 0,0 0 0,0 0 0,0 0 1,-1 0-1,1 0 0,0 0 0,0 0 0,0 0 0,0 0 1,-1 0-1,1 0 0,0 1 0,0-1 0,0 0 0,-1 0 0,2-22 239,-1 18 268,23-265 3211,17 340-2993,-37-66-800,1 0 0,-1 0 0,1 0 0,0 0-1,1 0 1,-1-1 0,1 0 0,0 0 0,0 0-1,0-1 1,0 1 0,1-1 0,6 2 0,-7-3-29,0-1 1,1 1 0,-1-2 0,0 1 0,0 0 0,1-1 0,-1 0 0,0 0 0,0-1-1,1 0 1,-1 1 0,0-2 0,0 1 0,0-1 0,0 1 0,5-4 0,3-2-58,-1 0 1,0-2-1,0 1 1,-1-1-1,0-1 1,-1 0-1,0 0 1,17-24-1,0 2 15,-14 22 76,-7 15 72,-3 27 131,-3-28-196,-1 41 131,1 43-53,1-78-253,0-1 0,1 0 0,0 1 0,0-1-1,1 0 1,0 0 0,5 9 0,15 15-2025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8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193 125 10954,'0'0'3804,"8"3"-189,-4-2-3418,-1 1-1,1 0 1,0 0-1,-1 0 1,1 1-1,-1-1 1,0 1-1,0 0 1,0 0-1,0 0 1,-1 0-1,1 0 1,-1 1-1,4 5 1,-5-8-119,0 1 1,0 0 0,0 0-1,-1 0 1,1 0 0,0 0 0,-1 0-1,1 0 1,-1 0 0,0 0-1,0 0 1,1 0 0,-1 0 0,-1 0-1,1 0 1,0 0 0,0 0-1,-1 0 1,0 3 0,-1-1 43,0-1 0,0 1 1,0-1-1,0 0 0,0 0 0,0 0 1,-1 0-1,1-1 0,-1 1 0,-3 2 1,0 0 57,0-1 0,0 0 0,0-1-1,-1 1 1,1-1 0,-1-1 0,0 1 0,0-1 0,0 0 0,-9 1 0,10-3-118,0 0 0,0 0 0,0-1 1,0 1-1,1-2 0,-1 1 0,0 0 0,0-1 0,1 0 1,-1-1-1,1 1 0,0-1 0,0 0 0,0 0 0,0-1 1,0 1-1,1-1 0,-1 0 0,1 0 0,0-1 0,0 1 1,1-1-1,-1 0 0,1 0 0,0 0 0,1 0 0,-1-1 1,1 1-1,0-1 0,0 0 0,-1-7 0,2 7-69,0 0-1,0 0 0,0 0 0,1 0 1,-1 0-1,2 0 0,-1 0 0,1 0 1,0 0-1,0 1 0,0-1 1,1 0-1,0 0 0,0 1 0,0-1 1,1 1-1,0 0 0,0-1 0,0 1 1,1 1-1,0-1 0,0 0 0,0 1 1,0 0-1,1 0 0,0 0 1,-1 1-1,1-1 0,1 1 0,8-4 1,-5 4-153,0 0 0,0 1 0,-1 1 0,1 0 1,0 0-1,0 0 0,0 1 0,0 1 0,0-1 1,0 1-1,0 1 0,0 0 0,0 0 0,-1 1 0,1 0 1,-1 0-1,12 7 0,28 23-2247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9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0 287 14091,'88'59'5214,"-87"-59"-5143,-1 0 0,0 0 0,0 0 0,1 1 0,-1-1 0,0 0 0,1 0 0,-1 0 0,0 0 0,0 0-1,1 0 1,-1 0 0,0 0 0,1 0 0,-1 0 0,0 0 0,1 0 0,-1 0 0,0 0 0,0 0 0,1 0-1,-1 0 1,0 0 0,1 0 0,-1-1 0,0 1 0,0 0 0,1 0 0,-1 0 0,0 0 0,0-1 0,1 1-1,-1 0 1,0 0 0,0-1 0,0 1 0,1 0 0,-1 0 0,0-1 0,0 1 0,0 0 0,0 0 0,0-1-1,0 1 1,0 0 0,0-1 0,1 1 0,-1 0 0,0 0 0,0-1 0,0 1 0,-1-1 0,3-26 1486,-1 7-658,7-17-346,2 0 0,2 1-1,31-68 1,-38 94-540,0 0 0,1 0-1,11-14 1,-16 22-20,0 0 0,1 1-1,-1-1 1,0 0 0,1 1 0,-1 0 0,1-1 0,-1 1-1,1 0 1,-1 0 0,1 0 0,0 0 0,0 0 0,0 0-1,-1 0 1,1 0 0,0 1 0,0-1 0,0 1 0,0 0 0,0-1-1,0 1 1,0 0 0,0 0 0,0 0 0,4 1 0,-5-1-2,0 1 0,0-1 1,0 1-1,0 0 1,0-1-1,0 1 1,0 0-1,0 0 1,0-1-1,0 1 1,0 0-1,0 0 0,0 0 1,-1 0-1,1 0 1,-1 0-1,1 0 1,0 0-1,-1 1 1,0-1-1,1 0 1,-1 0-1,0 0 0,1 1 1,-1-1-1,0 0 1,0 0-1,0 0 1,0 1-1,0-1 1,0 0-1,-1 0 1,1 1-1,0-1 0,-1 0 1,1 0-1,-1 2 1,-3 5-36,0 1-1,0-1 1,0 0 0,-7 8 0,6-8 28,-4 6 70,0-1-1,0-1 0,-1 0 1,-1 0-1,0-1 1,0 0-1,-1-1 1,-1 0-1,0-1 1,0 0-1,0-1 0,-1-1 1,-25 10-1,37-17 7,1 0-1,-1 1 0,0-1 1,1 1-1,-1 0 0,0-1 0,1 1 1,-1 0-1,1 0 0,-1 0 1,1 0-1,-1 0 0,1 0 1,-2 3-1,3-4-44,0 1 1,1-1-1,-1 1 1,0-1-1,1 1 1,-1-1-1,1 1 1,-1-1-1,0 0 0,1 1 1,-1-1-1,1 0 1,-1 1-1,1-1 1,-1 0-1,1 1 1,-1-1-1,1 0 0,0 0 1,-1 0-1,1 0 1,-1 0-1,1 1 1,-1-1-1,1 0 1,0 0-1,0-1 1,58 4 107,121 1-1456,-57 15-3167,-96-16 2757,16 3 2241,-45-17 6315,1-3-9322,-4-164 4276,5 175-1852,0 2 22,0 1 0,0-1 0,-1 1 0,1-1 0,0 0 1,0 1-1,0-1 0,0 0 0,0 1 0,0-1 0,0 0 0,0 1 1,0-1-1,0 0 0,1 1 0,-1-1 0,0 1 0,0-1 0,1 0 1,-1 1-1,0-1 0,1 1 0,-1-1 0,0 1 0,1-1 1,-1 1-1,1-1 0,-1 1 0,1-1 0,-1 1 0,1 0 0,-1-1 1,1 1-1,-1 0 0,1-1 0,0 1 0,-1 0 0,2 0 0,7-1-2281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19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12579,'35'2'2073,"8"3"-307,-42-4-1589,0-1 0,-1 0-1,1 0 1,0 1 0,-1-1-1,1 0 1,-1 1 0,1-1-1,-1 1 1,1-1 0,-1 1-1,1-1 1,-1 1 0,1-1-1,-1 1 1,0-1 0,1 1-1,-1 0 1,0-1 0,1 1-1,-1-1 1,0 1-1,0 0 1,0-1 0,1 1-1,-1 0 1,0-1 0,0 1-1,0 0 1,0-1 0,0 1-1,0 0 1,0-1 0,-1 1-1,1 0 1,0-1 0,0 1-1,0 0 1,-1-1 0,1 1-1,0 0 1,-1 0-1,-2 5-25,0 1-1,1 0 0,0 0 0,0 0 1,1 0-1,0 0 0,0 0 0,1 0 0,-1 1 1,2-1-1,-1 0 0,1 0 0,0 0 0,0 0 1,5 13-1,-2-12-134,-1-1-1,1 0 1,1 0 0,-1 0 0,1-1 0,0 1-1,1-1 1,0 0 0,-1-1 0,2 0 0,-1 0-1,1 0 1,14 7 0,-9-5 15,1 0-1,0-1 1,26 7-1,-36-12-87,1 0 1,-1 0-1,1 0 0,-1-1 0,1 1 0,-1-1 0,1 0 1,0 0-1,-1 0 0,1-1 0,0 1 0,-1-1 0,1 0 1,-1 0-1,1 0 0,-1 0 0,0-1 0,0 1 0,1-1 0,-1 0 1,3-2-1,-2 1-296,-1-1-1,0 1 1,0 0 0,0-1 0,-1 0-1,1 1 1,-1-1 0,1 0 0,-1 0 0,-1-1-1,1 1 1,-1 0 0,2-7 0,0-15-1833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0.2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2 12275,'13'-2'5225,"13"2"-3001,23 10-775,-5-8-57,6 6-704,-9-5-288,-14 2-376,11 3-520,-12 0-1232,-2 0-1153</inkml:trace>
  <inkml:trace contextRef="#ctx0" brushRef="#br0" timeOffset="1">1 194 13691,'24'1'5993,"17"2"-3048,16-7-1465,3-3-112,-5 1-807,-6-4-425,-10 8-1081,-10-3-783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111 255 8906,'-42'64'5113,"42"-78"512,-6-12-2776,4-15-425,-5-10-463,-3-8-1073,-1 4-328,-3 13-504,1 14-360,9 25-1088,2 5-833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5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1922 2315 10514,'-9'10'1089,"-10"13"735,14-18-617,4-10 649,2 1-1619,0-1-1,-1 0 1,0 0-1,0 0 1,0 0-1,-1 1 1,1-1-1,-1 0 1,-3-7-1,0-6 270,2 7-239,-19-94 1789,-44-133 1,-19 13-1338,-10 3 0,-147-253 0,200 407-607,-2 3 0,-2 1 1,-4 3-1,-2 1 1,-3 3-1,-2 2 1,-3 3-1,-108-74 1,51 53-430,-151-69 1,-2 26-3223,114 56-2219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6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521 37 10850,'-6'-1'1559,"-1"0"-1,1 0 0,-1 0 1,0 1-1,-11 0 0,3 2-766,0 0 0,-26 8-1,8 2-320,0 0 0,2 3 0,-1 0 0,2 2-1,0 1 1,-36 30 0,49-35-366,0 2-1,1 0 1,0 0 0,-21 29-1,32-38-125,1 1 0,-1 0 0,1 0 0,1 0 0,-1 0 0,1 0 0,0 1 0,1-1 0,0 1 0,0 0 0,1 0 0,0 0 0,0-1 0,1 1 0,0 11 0,1-15-51,0 0 0,0 0 1,0 0-1,0 0 1,1 0-1,-1 0 1,1-1-1,0 1 0,0-1 1,1 1-1,-1-1 1,1 0-1,-1 0 1,1 0-1,0 0 1,0 0-1,1-1 0,-1 1 1,0-1-1,1 0 1,0 0-1,4 2 1,6 1-213,-1 0 0,1-1 0,0-1 1,25 3-1,-8-2-180,1-1-1,0-2 1,-1-1 0,1-1 0,0-2-1,-1-1 1,34-9 0,-42 6 236,0-1-1,0-1 1,-1 0 0,0-2 0,-1 0 0,0-2-1,-1 0 1,0-2 0,32-30 0,32-45 294,-75 79 265,0 0 0,-1-1 0,-1-1-1,0 1 1,0-1 0,6-20 0,-13 32-258,1 0 0,-1 0 0,0-1 0,0 1 0,0 0 0,0 0 0,0-1 0,0 1 0,0 0 0,-1-1 0,1 1 0,0 0 0,-1 0 0,1 0 0,-1-1 0,1 1 0,-1 0 1,1 0-1,-1 0 0,0 0 0,0 0 0,1 0 0,-1 0 0,-2-1 0,3 1-56,-1 1 0,1 0 0,-1-1 0,1 1 0,-1-1 0,1 1 0,-1 0 0,1-1 0,-1 1 0,1 0 0,-1 0 0,1 0 0,-1-1 0,1 1 0,-1 0 0,0 0 0,1 0 0,-1 0 0,1 0 0,-1 0 1,1 0-1,-1 0 0,0 0 0,1 0 0,-1 0 0,1 1 0,-1-1 0,1 0 0,-1 0 0,0 0 0,1 1 0,-1-1 0,1 0 0,-1 1 0,1-1 0,0 0 0,-1 1 0,1-1 0,-1 1 0,1-1 0,0 1 0,-1-1 0,1 1 0,-1 0 0,-4 12-1003,1 1 0,0 0 0,-4 23 0,6-24 798,0 0 0,-2 0 0,1-1-1,-9 19 1,10-25 972,6-6 299,18-18-64,8-18-172,-1-1-1,29-50 0,-43 61 456,2 2 0,0 0 0,26-27 0,-43 53-1195,-1-1-1,0 1 1,1-1 0,-1 1-1,1-1 1,-1 1-1,1 0 1,0-1 0,0 1-1,0-1 1,0 1-1,0 1 1,0 3 77,-1 16-95,2 1 0,1-1 0,0 0 0,11 40 0,35 85-1824,-41-127 370,2 0-1,12 21 0,-5-19-1644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6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15427,'20'0'6018,"32"2"-4402,14 3-424,17-4-624,-3 3-1088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7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396 30 13595,'-12'0'1372,"1"1"1,-1 1-1,0-1 1,1 2-1,-20 6 0,14-2-643,0 0-1,0 1 1,-16 11-1,4 1-360,1 1 0,1 1-1,-30 32 1,46-43-307,0 1 0,1 0 0,1 0 0,0 1 0,1 0 0,-7 16 0,13-26-68,1 0-1,-1 1 0,1-1 0,0 1 0,1-1 0,-1 1 0,1 0 0,-1-1 0,1 1 0,0 0 0,0-1 1,1 1-1,0 5 0,0-6-17,1 0 1,-1-1 0,0 1-1,1 0 1,0-1-1,-1 0 1,1 1 0,0-1-1,0 0 1,0 0-1,0 0 1,1 0 0,-1 0-1,1-1 1,-1 1-1,1-1 1,-1 1 0,1-1-1,4 1 1,7 2-159,1 0 0,0-1 0,-1-1 0,1 0 0,0-1 0,0-1 1,0 0-1,0-1 0,0-1 0,0 0 0,0-1 0,24-8 0,1-2-620,0-2 0,-1-2 0,48-28-1,-66 32 700,0-1 0,-2-1 0,1 0 0,-2-1 0,0-1 0,-1-1 0,-1-1 0,-1 0 0,-1-1 0,0 0 0,-1-2 0,10-23 0,5-6 2255,-25 45-753,-6 9-16,-8 12-84,2 11-1034,2 1 1,0-1-1,1 2 0,2-1 0,-1 30 0,-2 4-694,6-51 33,0 1-1,1 0 0,1 19 1,0-27 192,-1 0-1,1-1 1,-1 1 0,1-1 0,0 1 0,0-1 0,0 1 0,0-1-1,2 3 1,-2-5 83,-1 1-1,1 0 0,0-1 0,-1 1 1,1 0-1,0-1 0,-1 1 1,1-1-1,0 1 0,0-1 1,0 1-1,-1-1 0,1 0 1,0 0-1,0 1 0,0-1 0,0 0 1,0 0-1,0 0 0,-1 0 1,1 0-1,0 0 0,0 0 1,0 0-1,1 0 0,17-8-2573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7.5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18 9378,'8'-1'5281,"2"-16"-600,-10 29-2200,3 1-193,-8 21-744,-10 8-471,-1 12-617,-2 14-224,5-8-584,13 0-400,8-16-1017,9-16-503,-3-18-1065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7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1 15835,'-84'37'6346,"101"-48"-4258,14 1-559,8 0-537,0 7-504,5 0-504,0 4-344,-13 11-1065,-10-3-751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8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58 209 12595,'27'-31'3861,"-23"20"-1791,-18 14 637,9 0-2544,0 0 0,0 0 0,0 1 1,0 0-1,1 0 0,-1 0 1,1 0-1,0 0 0,1 1 0,-1 0 1,1 0-1,0 0 0,0 0 1,0 0-1,1 1 0,-1-1 1,2 1-1,-1 0 0,0-1 0,1 1 1,0 0-1,0 8 0,1-8-66,0-1 0,0 0 0,1 1 0,-1-1 0,1 0 0,1 0 0,-1 1 0,1-1 0,-1 0 0,2 0 0,-1-1 0,0 1 0,1 0 0,0-1 0,0 1 0,0-1 0,1 0 0,-1 0 0,1 0 0,0-1 0,0 1 0,1-1 0,-1 0 0,1 0 0,6 3 0,-2-2-153,1-1 0,0 0 0,0-1 0,1 0 0,-1 0 0,0-1 1,1 0-1,-1-1 0,0 0 0,1 0 0,-1-2 0,0 1 0,1-1 0,-1 0 0,0-1 1,0-1-1,12-5 0,-13 5-387,-1 0 1,1-1-1,-1 0 0,0 0 1,0-1-1,0 0 1,-1-1-1,0 1 0,0-2 1,-1 1-1,8-11 1,-4-5-3283</inkml:trace>
  <inkml:trace contextRef="#ctx0" brushRef="#br0" timeOffset="1">56 1 14467,'24'2'6145,"12"-2"-3992,5 3-777,9 7-200,-11-9-944,7 9-552,-7-2-1096,-13-1-744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07:28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14923,'15'40'5273,"33"-43"-4729,4 2-352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9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1 323 14883,'101'40'6362,"-93"-43"-3594,-7-8-191,-4-15-601,-3-12-648,-9-24-743,0-1-225,11 5-608,-3 6-473,2 22-1055,10 11-817,6 24-743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9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19 116 13187,'0'-1'37,"-1"-8"1347,0 0 0,1 0 0,0-1 1,0 1-1,1 0 0,3-16 0,-4 23-1150,1 0 0,0 0 0,0 0 0,0 0 0,0 1 0,0-1 0,0 0-1,0 1 1,0-1 0,1 0 0,-1 1 0,1 0 0,-1-1 0,1 1 0,2-2 0,-1 2-155,0 0-1,0 0 1,0 0 0,0 0-1,0 1 1,0-1 0,0 1 0,0 0-1,0 0 1,0 0 0,0 0-1,0 0 1,5 2 0,-4-2-41,-1 1 0,1 0-1,0 0 1,0 0 0,0 0 0,0 1 0,-1 0 0,1 0 0,-1 0-1,1 0 1,-1 0 0,0 0 0,0 1 0,0 0 0,0 0 0,0 0-1,-1 0 1,1 0 0,-1 0 0,0 1 0,3 5 0,-3-4-32,0 0 1,-1 0-1,0 0 1,0 0-1,-1 1 1,1-1-1,-1 0 0,0 1 1,-1-1-1,1 0 1,-1 1-1,0-1 1,0 0-1,-1 0 1,1 0-1,-5 8 1,-2 6 23,-1 1 0,-1-2-1,-1 1 1,0-1 0,-2-1 0,0 0 0,0-1 0,-2-1 0,-18 17 0,11-25 48,23-7-100,7-1-74,-2 1 4,1 1-1,-1-1 1,0 1 0,1 0 0,-1 0 0,0 1 0,1 0 0,-1 0 0,0 0 0,10 6 0,4 4-229,32 26-1,15 10-12,-60-45 319,-1 1 0,1-1 0,-1 0 0,1-1 0,0 0 0,0 0 0,0 0 0,14 1 0,-16-3 38,-1 0-1,1-1 1,-1 1-1,0-1 1,1 0-1,-1 0 1,0 0-1,0-1 1,0 1-1,0-1 1,0 0-1,0 0 1,6-5 0,-3 1 74,0 0 1,0 0-1,-1-1 1,0 1 0,-1-2-1,7-9 1,3-9 285,-1 0-1,-2-1 1,10-31 0,-18 45-267,2-7 153,2 0 0,0 0 0,1 1 0,1 0 0,22-33 0,-30 50-235,0 0 0,-1 0 0,1 0 1,0 0-1,0 1 0,0-1 1,0 1-1,0-1 0,0 1 0,1-1 1,-1 1-1,0 0 0,1 0 0,3-1 1,-5 2-18,1 0-1,0 0 1,-1 0 0,1 0 0,-1 0 0,1 1 0,0-1 0,-1 0-1,1 1 1,-1-1 0,1 1 0,-1 0 0,1-1 0,-1 1 0,1 0-1,-1 0 1,2 1 0,4 5-1,-1 0-1,0 0 1,0 0 0,-1 1 0,0 0-1,6 11 1,-2-2-73,40 59-509,-19-31-1643,32 69-1,-42-66-805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7 261 10250,'-1'2'170,"0"-1"-1,0 0 0,1 1 1,-1-1-1,1 1 1,0 0-1,-1-1 1,1 1-1,-1-1 0,1 1 1,0 0-1,0-1 1,0 1-1,0 0 0,0-1 1,0 1-1,0-1 1,1 1-1,-1 0 1,1-1-1,-1 1 0,1-1 1,-1 1-1,1 0 1,0-1-1,1 2 0,2-1-4,-1 0-1,0-1 1,0 2-1,1-2 0,-1 0 1,2 1-1,-2-1 0,1 0 1,0-1-1,0 1 1,5 0-1,-3 0 38,1 0 1,-2-1-1,2 0 1,-1 0-1,1 0 1,-1 0-1,1-1 0,10-2 1,-15 2-124,0 0-1,-2 0 1,2 1 0,-1-1-1,0 0 1,1 1 0,-1-1 0,0-1-1,0 1 1,0 1 0,0-2-1,1 1 1,-2 0 0,1 0-1,0 0 1,0-1 0,0-1-1,-1 1 57,1-1-1,0 1 0,-1-1 1,0 2-1,1-2 0,-1 1 1,-1 0-1,1-1 0,0 1 1,-1-1-1,1 1 0,-1-1 0,1 1 1,-2-3-1,-37-80 2973,29 65-2602,0 0 1,1-1 0,1-1-1,-7-28 1,15 48-509,-1 0 1,1 0-1,0 0 1,0 0-1,-1 0 1,1 0-1,1 0 1,-1 0-1,0 1 1,1-2-1,-1 2 1,1-2-1,0-1 1,0 3-32,0 0 1,0 0 0,-1 0 0,1 0-1,0 0 1,0 1 0,0-1 0,0 0 0,0 0-1,0 1 1,0-1 0,0 1 0,0 0-1,1-1 1,-2 1 0,2 0 0,-1-1 0,1 1-1,-2 0 1,2 0 0,-1 0 0,0 0-1,0 0 1,2 0 0,27 8-1361,6 5-610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9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14731,'29'-3'6426,"18"-4"-3418,17 7-1720,-1-1-167,13 4-1185,6 2-576,-12 1-1209,-10 4-647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51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 13467,'-7'74'7975,"7"-42"-7397,1 0 0,1 0-1,10 44 1,-10-63-491,1 0-1,1-1 1,1 0-1,-1 0 1,2 0 0,0 0-1,10 16 1,-11-22-46,0 0 0,0 0 0,0-1 0,1 1 0,0-1 0,0 0 0,0-1 0,0 1 0,1-1 0,0-1 0,0 1 0,0-1 0,14 4 0,-13-5 35,0-1-1,1 0 1,-1 0-1,1-1 1,-1 0-1,1 0 1,-1-1-1,1 0 1,7-2-1,-10 2 11,0-1 0,-1 1-1,1-1 1,-1 0-1,0-1 1,0 1-1,0-1 1,0 0 0,0 0-1,0-1 1,-1 1-1,1-1 1,-1 0 0,4-5-1,-4 1 43,1 1 0,-2-1 0,1 0-1,-1 0 1,0-1 0,-1 1 0,1 0 0,-2-1-1,2-16 1,-2 5-7,-1 0-1,0 0 1,-4-22-1,3 33-405,-1 0-1,0 1 1,0-1-1,-1 1 0,0 0 1,0 0-1,-1 0 0,0 0 1,0 0-1,-10-12 0,3 6-2482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4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68 456 11410,'-21'20'1744,"15"-15"-1076,1 0-1,0 0 1,0 1-1,0-1 1,1 1-1,0 0 1,0 0-1,-5 12 0,20-57 4093,3-13-4122,20-64 1757,30-199 0,-58 299-1858,-6 16-527,0 0-1,1 0 0,-1 0 0,0 0 0,1 0 0,-1 0 0,0 0 0,0 0 0,1 0 0,-1 0 1,0 0-1,1 0 0,-1 0 0,0 1 0,0-1 0,1 0 0,-1 0 0,0 0 0,0 0 0,1 0 1,-1 1-1,0-1 0,0 0 0,0 0 0,1 0 0,-1 1 0,0-1 0,0 0 0,0 0 1,0 1-1,1-1 0,14 32 155,-13-26-154,43 107 36,57 132-814,-74-187-171,3 0 0,40 56-1,24 8-3162,-64-85 1460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5.3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12 15627,'-10'-3'6202,"5"0"-4482,7-2 1041,24 7-2113,76 14-448,-34 0-336,22 2-1201,15 6-807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5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22 379 16315,'45'68'6842,"-45"-87"-4225,-11-20-793,-2-28-776,3-3-632,-5-11-944,2 9-360,9 22-944,10 14-537,-6 23-528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6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52 166 13691,'-41'-58'4969,"39"55"-4752,0 0 1,1 0-1,0-1 0,0 1 0,0 0 1,0 0-1,1-1 0,-1 1 1,1-1-1,0 1 0,-1-1 1,2 1-1,-1 0 0,0-1 0,1 1 1,0-1-1,-1 1 0,1 0 1,0 0-1,1-1 0,-1 1 0,1 0 1,-1 0-1,5-4 0,-5 5-159,0 0 0,1 1 0,-1-1 0,1 1 0,-1-1 0,1 1 0,0 0 0,-1-1 0,1 1 0,0 0 0,0 0 0,0 1-1,0-1 1,0 0 0,0 0 0,0 1 0,0 0 0,0-1 0,0 1 0,0 0 0,1 0 0,-1 0 0,0 0 0,0 0 0,0 1-1,0-1 1,0 0 0,0 1 0,0 0 0,0 0 0,0-1 0,0 1 0,0 0 0,0 0 0,0 1 0,-1-1 0,3 2 0,0 1-26,1 0 1,-1 0 0,0 0 0,0 1-1,-1 0 1,1 0 0,-1 0 0,0 0-1,0 0 1,-1 0 0,1 1 0,1 8-1,-1-3-12,-1-1 0,-1 1 1,1 0-1,-2 0 0,0 0 0,-1 15 0,-1-5 12,-2-1-1,0 1 1,-2-1 0,0 0 0,-1-1 0,-16 34 0,10-33 539,0-1-1,-1 0 0,-19 19 1,66-37-683,0 1 1,0 2 0,0 1-1,-1 1 1,0 2-1,35 13 1,-52-17-190,-1 0 0,1-1 1,0-1-1,-1-1 0,1 0 1,0-1-1,0 0 0,25-5 1,1-3-2277,70-25 1,-109 32 2497,35-10-2448,-1 1-734</inkml:trace>
  <inkml:trace contextRef="#ctx0" brushRef="#br0" timeOffset="1">801 146 12027,'0'-3'832,"-1"0"1,1 0 0,-1 1 0,0-1 0,0 0 0,0 0-1,0 1 1,-2-4 0,2 5-557,0 0 1,0 0-1,0 0 0,0 0 1,0 0-1,0 0 0,0 0 1,0 0-1,0 0 0,0 1 0,0-1 1,-1 0-1,1 1 0,-2-1 1,0 0-82,0 1 1,0 0 0,0 0-1,0 0 1,0 0 0,0 1 0,0-1-1,0 1 1,0-1 0,0 1-1,0 0 1,0 1 0,0-1-1,0 0 1,-4 4 0,-4 2 30,0 1 1,0 0-1,1 1 1,0 0 0,0 1-1,1 0 1,0 0-1,1 1 1,-13 22 0,16-23-198,-1-1 0,2 1 1,-1 0-1,1 0 1,1 0-1,0 0 1,1 1-1,-1-1 1,2 1-1,0 0 0,0-1 1,2 22-1,0-26-34,0-1 0,0 1 0,1-1 0,0 0-1,0 0 1,1 0 0,-1 0 0,1 0 0,0 0 0,0-1 0,1 1-1,-1-1 1,7 6 0,-3-4-12,0 0 0,1-1-1,0 0 1,0 0 0,0-1 0,0 0-1,14 4 1,-2-2-56,0-1-1,0-1 1,0-1-1,0-1 1,0-1 0,33-2-1,-32-1-109,-1 0-1,0-2 1,35-10 0,-48 13 23,-1-1 1,0-1-1,-1 1 1,1-1 0,0 0-1,-1 0 1,0-1-1,1 0 1,-1 0 0,-1 0-1,1 0 1,-1-1-1,1 0 1,-1 0 0,-1 0-1,5-6 1,3-17-3173,15-52 1,-17 48-42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6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68 11130,'2'1'6119,"-2"9"-2897,-10 52 1208,-15 35-2574,9-37-1159,9-32-486,2-12-157,1 0-1,0 1 1,1-1 0,1 1-1,1-1 1,1 27 0,0-39-135,1-1 0,0 1 0,0-1 0,0 0 0,0 1 0,1-1 0,-1 0 0,1 0 0,0 0 0,0 0 0,0 0 0,0 0 0,0-1 0,4 4 0,-5-6-9,0 1 0,0 0 0,0 0 0,0-1 0,0 1 0,0 0 0,0-1 0,1 1 0,-1-1 0,0 0 0,0 1 0,1-1 0,-1 0 0,0 0 0,0 1 0,1-1 0,-1 0-1,0-1 1,0 1 0,1 0 0,-1 0 0,0 0 0,0-1 0,1 1 0,-1-1 0,0 1 0,0-1 0,0 1 0,0-1 0,1 0 0,-1 1 0,0-1 0,0 0 0,0 0 0,-1 0 0,1 0 0,0 0-1,0 0 1,0 0 0,-1 0 0,1 0 0,1-2 0,8-16-1066,-1 0-1,0 0 1,10-34-1,9-22-846,76-122 449,-75 144 2156,-25 46-255,0 0 1,1-1 0,0 2-1,0-1 1,0 0-1,1 1 1,0 0 0,9-7-1,-15 13-276,0 0 0,1-1 0,-1 1 0,0 0 0,1-1 0,-1 1 0,1 0 0,-1-1 0,0 1 0,1 0-1,-1 0 1,1 0 0,-1 0 0,1-1 0,-1 1 0,1 0 0,-1 0 0,1 0 0,-1 0 0,1 0 0,-1 0 0,0 0-1,1 0 1,-1 0 0,1 0 0,-1 1 0,1-1 0,-1 0 0,1 0 0,-1 0 0,1 0 0,-1 1 0,0-1 0,1 1 0,4 17 1731,-4 10-1002,-2-1-1,0 1 1,-2 0 0,-11 45-1,-3 30-256,14-74-797,1 1 0,1 0 0,2 0 0,0-1 0,3 1 0,0 0 0,10 33 0,-3-35-1972,2-7-695</inkml:trace>
  <inkml:trace contextRef="#ctx0" brushRef="#br0" timeOffset="1">13 332 15115,'3'3'8266,"7"2"-6466,16-4-687,5 3-441,11 10-416,10 4-232,0 7-944,-2-3-673,1-4-1911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7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130 417 15667,'-19'37'6506,"10"-51"-4082,-4-6-335,9-12-705,-1-9-592,1-14-880,-4-15-440,-16-10-1288,4 2-665,-4 15-976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7.6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97 14539,'-23'-4'2173,"0"1"1248,52 3-976,77 0 297,-53-1-2355,0 2 0,-1 3-1,54 10 1,-92-11-599,-6 0-171,0-1 0,0 0 0,0-1 0,0 1-1,1-2 1,-1 1 0,0-1 0,0 0 0,1-1 0,-1 0 0,0-1 0,0 1-1,15-6 1,-2-1-1167,-12 10 569,-9 1 944,0-1 0,0 1 0,0 0-1,-1-1 1,1 1 0,-1 0 0,1-1-1,-1 1 1,0-1 0,-1 3 0,-3 12 317,-6 19 103,3-14-78,1 1 0,2-1 0,0 1 0,-2 35 0,6-53-251,1 1 1,0-1-1,1 0 1,-1 1-1,1-1 0,0 0 1,0 1-1,1-1 1,0 0-1,-1 0 0,2 0 1,-1 0-1,1 0 1,-1-1-1,1 1 1,1-1-1,-1 0 0,1 0 1,-1 0-1,1 0 1,0-1-1,1 1 0,-1-1 1,9 5-1,-3-3 25,0-1 0,0 0 0,0-1 0,0 0 0,0-1 0,0 0 0,1 0 0,-1-1 0,1-1 0,0 0 0,-1 0 0,1-1 0,15-3 0,-18 3-187,0-1 1,0 0-1,0-1 1,0 0 0,0 0-1,-1-1 1,1 0-1,-1 0 1,0-1-1,0 0 1,0 0 0,-1 0-1,0-1 1,0 0-1,0 0 1,-1-1 0,7-9-1,-11 14-112,0 0 1,1-1-1,-1 1 0,0-1 0,0 1 1,-1-1-1,1 0 0,0-3 0,-3-32-3670</inkml:trace>
  <inkml:trace contextRef="#ctx0" brushRef="#br0" timeOffset="1">656 1 13419,'8'0'5337,"31"0"-3793,7 0-247,1 1-393,1 4-624,-12 7-1032,-15-6-465,-24 10-1943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8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12635,'8'8'5353,"13"3"-3481,15-6-688,8 2-255,14-7-1153,-1 3-585,12 3-1151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0 13731,'13'2'5329,"9"-2"-4009,4 0 49,6 0-593,-2-2-400,2 2-464,-6 2-560,-8 6-1121,-8-2-903</inkml:trace>
  <inkml:trace contextRef="#ctx0" brushRef="#br0" timeOffset="1">0 158 12459,'10'4'4833,"5"3"-2777,14 1-1016,4-5-271,7 1-241,12 0-1305,7-2-575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48.4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2 345 14675,'0'31'6538,"-2"-47"-3594,4-17-983,4-13-281,2-22-1024,-3-7-312,3 15-784,-3 10-440,0 32-1041,2 8-591,-2 20 199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55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12787,'1'0'5097,"9"0"-3105,5 0-647,25 0-329,9-1-200,19-3-224,12 1-184,-7-2-192,2 4-56,-21 2-304,-17 4-344,-13 3-760,-9 4-553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56.1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5 344 12771,'0'0'5673,"4"-7"-2248,-13-7-921,13-14-751,-4-13-337,1-16-840,6 2-216,-9 2-512,1 9-520,1 19-1305,8 6-967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3:58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 12291,'0'-2'5121,"0"10"-2777,2 10-119,-4 16-425,1 18-328,-3-3-735,3 8-313,1-12-360,0-10-392,6-8-977,-4-11-607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1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0 353 11418,'3'4'261,"0"-1"0,0 1-1,0-1 1,0 0 0,1 0-1,-1 0 1,1 0 0,0 0-1,0-1 1,0 0 0,0 0-1,0 0 1,0 0-1,1-1 1,-1 1 0,6 0-1,4 0-57,0-1 0,1-1 0,26-2 0,-21 1 17,-3 1-85,-1-1 0,1-1 0,0-1-1,-1-1 1,0 0 0,0-1 0,16-6 0,-31 10-105,1 0 0,-1 1 0,0-1 1,1 0-1,-1 0 0,0 0 0,1 0 0,-1 0 1,0 0-1,0-1 0,0 1 0,0 0 0,0 0 1,0-1-1,0 1 0,-1-1 0,1 1 0,0-1 1,-1 1-1,1-1 0,-1 1 0,0-1 0,1 1 1,-1-1-1,0 0 0,0 1 0,0-1 0,0 0 1,0 1-1,-1-1 0,1 1 0,0-1 0,-1 0 1,1 1-1,-2-3 0,-1-5 304,-1 0-1,-1 0 1,0 1 0,-9-13 0,14 21-316,-11-15 428,0 2 0,-1-1 0,0 2 1,-1-1-1,-1 2 0,-21-15 0,-92-46 1635,103 59-1749,22 13-300,0-1 1,1 0-1,-1 0 1,0 0-1,1 0 1,-1 0-1,0 0 1,1 0 0,-1-1-1,1 1 1,0-1-1,0 1 1,-1-1-1,1 1 1,0-1-1,-1-2 1,2 3-29,0 0-1,0 0 1,0 1 0,0-1-1,0 0 1,0 0-1,0 0 1,1 1 0,-1-1-1,0 0 1,1 0 0,-1 1-1,0-1 1,1 0 0,-1 1-1,1-1 1,-1 0-1,1 1 1,-1-1 0,1 1-1,-1-1 1,1 0 0,0 1-1,-1 0 1,1-1 0,1 0-1,5-2-78,0-1 1,0 1-1,0 1 0,1-1 0,-1 1 0,12-1 1,51-4-1013,6 5-507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2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137 316 8906,'-51'79'5113,"50"-97"512,-6-14-2776,4-18-425,-5-14-463,-5-9-1073,0 5-328,-5 16-504,3 18-360,10 30-1088,2 6-833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3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9 323 10250,'-2'2'170,"1"0"-1,0-1 0,1 1 1,-1 0-1,0 0 1,1 0-1,-1 0 1,1 0-1,-1 0 0,1 0 1,0 0-1,0 0 1,0 0-1,0 0 0,0 0 1,0 0-1,0 0 1,1 0-1,-1 0 1,1 0-1,0 0 0,0 0 1,-1 0-1,1 0 1,0-1-1,2 3 0,1-1-4,0-1-1,0 0 1,0 1-1,1-1 0,-1-1 1,1 1-1,-1-1 0,1 0 1,0 0-1,0 0 1,6 0-1,-3 0 38,0 0 1,-1 0-1,1-1 1,0 0-1,0 0 1,0-1-1,0 0 0,14-3 1,-20 3-124,0 0-1,-1 0 1,1 1 0,-1-1-1,1 0 1,0 0 0,-1 0 0,0-1-1,1 1 1,-1 0 0,0-1-1,1 1 1,-1 0 0,0-1-1,0 1 1,0-1 0,1-2-1,-2 1 57,1 0-1,0 0 0,-1 0 1,0 1-1,1-1 0,-1 0 1,-1 0-1,1 0 0,0 0 1,-1 0-1,1 0 0,-1 0 0,0 0 1,-1-3-1,-46-99 2973,35 80-2602,1 0 1,1-1 0,1-1-1,-9-35 1,19 59-509,-1 1 1,1 0-1,0-1 1,0 1-1,-1-1 1,1 1-1,1-1 1,-1 1-1,0 0 1,1-1-1,-1 1 1,1-1-1,1-2 1,-1 3-32,0 1 1,0 0 0,0 0 0,0 0-1,0 0 1,0 0 0,0 0 0,1 0 0,-1 0-1,0 1 1,1-1 0,-1 0 0,0 1-1,1-1 1,-1 1 0,1 0 0,-1-1 0,1 1-1,-1 0 1,1 0 0,-1 0 0,1 0-1,-1 0 1,3 0 0,33 10-1361,7 6-610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4.0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13731,'16'2'5329,"12"-1"-4009,4-1 49,9-1-593,-4-1-400,2 2-464,-6 3-560,-11 6-1121,-10-1-903</inkml:trace>
  <inkml:trace contextRef="#ctx0" brushRef="#br0" timeOffset="1">0 197 12459,'12'5'4833,"7"3"-2777,17 2-1016,5-6-271,9 1-241,15 0-1305,8-3-575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4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80 216 8426,'-63'89'4477,"51"-75"2277,12-14-6695,0 0-1,-1 0 1,1 0-1,0 0 0,0 0 1,0 0-1,0 0 0,0 0 1,0 0-1,0 0 1,-1 0-1,1 0 0,0 0 1,0 0-1,0 0 0,0 0 1,0 0-1,-1 0 1,1 0-1,0 0 0,0 0 1,0 0-1,0 0 0,0 0 1,0 0-1,0 0 1,-1 0-1,1 0 0,0-1 1,0 1-1,0 0 0,0 0 1,0 0-1,0 0 0,0 0 1,0 0-1,0 0 1,-1 0-1,1-1 0,0 1 1,0 0-1,0 0 0,0 0 1,0 0-1,0 0 1,0 0-1,0-1 0,0 1 1,0 0-1,0 0 0,0 0 1,2-27 731,0 20-497,7-60 314,15-134 1261,-25 189-1526,4 24 16,3-1-332,1 1 1,0-1-1,1-1 1,0 1-1,16 15 0,-21-23-29,1 1 1,0-1-1,-1 0 0,1 0 0,0 0 0,0 0 0,1-1 0,-1 1 1,0-1-1,1 0 0,-1 0 0,1-1 0,0 0 0,0 0 1,0 0-1,-1 0 0,1 0 0,8-1 0,-9-1-6,1-1-1,-1 1 1,0-1 0,1 0-1,-1 0 1,0-1-1,0 1 1,-1-1 0,1 0-1,0 0 1,-1 0-1,0 0 1,1-1 0,-1 1-1,-1-1 1,4-4-1,1-3 38,-1-1-1,0 1 0,0-1 0,5-16 0,-8 17 162,-5 12 62,-1 23-153,3-14-416,0 1 1,1-1 0,1 0 0,0 0 0,0 0 0,1 0-1,0 0 1,1 0 0,0-1 0,8 14 0,19 15-2326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88 269 11979,'0'-8'6201,"-1"-7"-1488,-3-9-2289,-5-14-223,-9-10-1001,3-3-568,9 11-1088,-16 4-768,9 28-1377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65 175 8426,'-51'71'4477,"41"-59"2277,10-12-6695,0 0-1,-1 0 1,1 0-1,0 0 0,0 0 1,0 0-1,0 0 0,0 0 1,0 0-1,0 0 1,-1 0-1,1 0 0,0 0 1,0 0-1,0 0 0,0 0 1,0 0-1,0 0 1,0 0-1,0 0 0,0 0 1,0 0-1,0 0 0,0 0 1,0 0-1,0 0 1,-1 0-1,1 0 0,0-1 1,0 1-1,0 0 0,0 0 1,0 0-1,0 0 0,0 0 1,0 0-1,0 0 1,-1 0-1,1-1 0,0 1 1,0 0-1,0 0 0,0 0 1,0 0-1,0 0 1,0 0-1,0-1 0,0 1 1,0 0-1,0 0 0,0 0 1,2-22 731,-1 17-497,7-49 314,11-109 1261,-20 154-1526,4 18 16,1 0-332,2 1 1,0-1-1,0-1 1,1 1-1,12 12 0,-17-19-29,2 1 1,-1 0-1,-1-1 0,2 1 0,-1-1 0,0 1 0,1-2 0,-1 2 1,0-2-1,2 1 0,-2-1 0,1 0 0,0 0 0,0 0 1,0 0-1,-1-1 0,1 1 0,7-1 0,-8-1-6,1 0-1,-1 0 1,0-1 0,1 1-1,0-1 1,-1 0-1,0 0 1,0 0 0,0-1-1,0 1 1,-1-1-1,1 1 1,0-1 0,0 0-1,-2 0 1,4-3-1,1-3 38,-1-1-1,-1 1 0,1 0 0,4-14 0,-6 14 162,-5 10 62,-1 18-153,3-11-416,0 1 1,1-1 0,1 0 0,0 0 0,-1 0 0,2 1-1,-1-1 1,1 0 0,0-1 0,7 12 0,15 11-2326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5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25 267 13379,'15'109'5945,"-11"-109"-3296,1-8-553,-5-17-343,-3-17-913,-5-10-376,-3-13-592,4 0-352,-1 7-1073,-3-2-647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5.6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51 15851,'-62'-39'6322,"101"39"-4250,19 0-143,16-2-489,8 2-504,-2-3-712,-8 3-48,-24-3-472,-9-1-320,-14 6-1392,-11 0-1001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6.0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81 8778,'-60'-75'4666,"60"75"-4599,0 0-1,0-1 0,0 1 0,0 0 1,0-1-1,-1 1 0,1 0 1,0 0-1,0-1 0,0 1 1,0 0-1,-1 0 0,1 0 1,0-1-1,0 1 0,0 0 1,-1 0-1,1 0 0,0-1 1,0 1-1,-1 0 0,1 0 0,0 0 1,-1 0-1,1 0 0,0 0 1,0 0-1,-1 0 0,1 0 1,0 0-1,-1 0 0,1 0 1,0 0-1,0 0 0,-1 0 1,1 0-1,0 0 0,-1 0 1,1 0-1,0 0 0,0 0 0,-1 0 1,1 0-1,0 1 0,0-1 1,-1 0-1,1 0 0,0 0 1,0 0-1,-1 1 0,1-1 1,0 0-1,0 0 0,0 1 1,-1-1-1,-1 21 1707,2-9-1228,-10 39 158,3 1-1,2 0 1,2 72-1,3-119-604,0 0 0,1-1 0,0 1 0,0 0 0,0-1 1,1 1-1,-1-1 0,1 0 0,0 0 0,0 1 0,5 5 0,-5-8-24,0 1 0,1-1 0,-1 0 1,1 1-1,-1-1 0,1-1 0,0 1 0,0 0 0,0-1 0,0 1 0,0-1 1,0 0-1,0 0 0,0 0 0,0 0 0,1-1 0,2 1 0,5-1 36,0 0 1,-1 0-1,1-1 0,-1 0 0,1-1 0,-1 0 0,18-7 0,-20 6-479,1 0-1,-1-1 1,0 0-1,-1-1 1,12-8-1,-8 1-1694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6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96 365 12211,'3'14'1360,"4"15"1186,-6-26-1223,-2-17 184,-4-27-154,-22-137 1784,21 154-2486,0 1-1,-1 0 0,-2 1 1,0 0-1,-19-32 0,28 54-634,1 0 0,-1 0 0,0 1-1,0-1 1,1 0 0,-1 0 0,0 0 0,0 0-1,1 0 1,-1 0 0,0-1 0,0 1 0,1 0-1,-1 0 1,0 0 0,0 0 0,0 0-1,1 0 1,-1 0 0,0 0 0,0-1 0,1 1-1,-1 0 1,0 0 0,0 0 0,0 0 0,0-1-1,1 1 1,-1 0 0,0 0 0,0 0 0,0-1-1,0 1 1,0 0 0,0 0 0,0 0 0,0-1-1,1 1 1,-1 0 0,0 0 0,0-1 0,0 1-1,0 0 1,0 0 0,0-1 0,0 1 0,0 0-1,-1 0 1,1-1 0,0 1 0,0 0-1,0 0 1,0-1 0,0 1 0,0 0 0,0 0-1,0 0 1,-1-1 0,1 1 0,0 0 0,0 0-1,0 0 1,0 0 0,-1-1 0,26 11 77,-17-7-57,22 9-142,-1 1 0,0 1-1,-2 2 1,1 1 0,-2 1-1,0 1 1,-1 1 0,-1 2-1,-1 0 1,25 32 0,-45-50 100,1 1 0,-1 0 0,0 0 0,0 1 1,-1-1-1,1 0 0,-1 1 0,2 10 0,-3-13 19,-1 1 0,0-1 0,0 1 1,0-1-1,0 1 0,0-1 0,-1 0 0,1 1 0,-1-1 0,0 0 0,0 1 0,-1-1 0,1 0 0,-1 0 0,1 0 0,-1 0 0,-3 3 1,-1 1 44,-1 0 1,0 0-1,0-1 1,0-1-1,-1 1 1,0-1-1,0 0 0,-1-1 1,1 0-1,-1 0 1,0-1-1,0 0 1,0-1-1,-14 3 1,-3-1-79,0-1-1,1-1 1,-1-1 0,-30-3 0,4-2-883,29-3-1064,18-4-723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7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 17460,'3'0'6561,"-3"8"-5409,10 13-119,-15 13-1057,-6 7-929,4 4-2007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7.6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6 193 11554,'8'-38'5114,"-13"64"-2538,2 13-1168,-2-3-119,5 3-513,13 2-208,11-7-280,14 0-64,14-8-96,3-11-24,-3-14-40,0-2-24,-12-11-272,-5 1-304,-16-14-632,-8-1-417,-9-6 537</inkml:trace>
  <inkml:trace contextRef="#ctx0" brushRef="#br0" timeOffset="1">116 1 14219,'12'0'5553,"20"6"-3904,5-2-265,12-1-432,3 3-432,-3 1-472,0-2-288,-17 5-1112,-9-4-641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7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13267,'5'1'4913,"23"6"-3273,1-7-744,20-2-71,12 2-201,11 0-848,11 3-520,3 6-961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09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128 117 12315,'2'4'7714,"-2"16"-6344,-3 4-764,-1-1 0,-1 1 0,-17 45 0,-35 67-413,37-91-96,1-15-8,30-44 45,-6 8-164,2 1-1,-1 0 1,1 0 0,-1 1 0,1-1 0,1 2-1,-1-1 1,0 1 0,9-3 0,2 1-184,0 0 1,34-4-1,-17 7-248,0 2 0,-1 1 0,0 2 0,44 9 0,-41-7 125,-35-5 345,-1 0-1,1 0 1,0 0 0,0 0 0,0 0 0,0-1-1,0 1 1,-1-1 0,1 0 0,0 1-1,0-1 1,-1 0 0,1 0 0,-1 0 0,1 0-1,-1 0 1,1 0 0,-1-1 0,0 1 0,1 0-1,-1-1 1,0 1 0,0-1 0,0 0 0,1-1-1,3-6 169,0 0 0,-1-1 0,4-12-1,23-79 1004,8-23 105,7-2 1381,-46 126-2635,0 0 1,0-1-1,0 1 1,0 0-1,0 0 1,0-1-1,0 1 0,0 0 1,0 0-1,0-1 1,0 1-1,0 0 1,0 0-1,0 0 0,0-1 1,1 1-1,-1 0 1,0 0-1,0 0 1,0-1-1,0 1 0,0 0 1,1 0-1,-1 0 1,0 0-1,0 0 1,0-1-1,1 1 0,-1 0 1,0 0-1,0 0 1,1 0-1,-1 0 1,0 0-1,0 0 0,0 0 1,1 0-1,-1 0 1,0 0-1,0 0 0,1 0 1,-1 0-1,0 0 1,0 0-1,1 0 1,-1 0-1,0 0 0,0 0 1,1 0-1,-1 0 1,10 15 535,5 26-377,-15-39-123,96 296-4253,-81-252 1323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0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14819,'17'-2'5537,"22"-5"-4424,4 6-321,18-4-192,-1 2-704,1 6-1544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0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33 215 13475,'0'91'5433,"-5"-109"-3457,-2-13-703,-2-13-545,9-8-304,-2-5-1032,-3 3-448,0 4-985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71 218 11979,'0'-7'6201,"-1"-5"-1488,-2-7-2289,-4-12-223,-8-8-1001,3-2-568,7 9-1088,-12 2-768,6 24-1377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0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5 100 12907,'-2'-12'1222,"-1"-27"3566,3 38-4625,1-1 1,-1 1 0,0-1 0,1 1 0,-1-1 0,1 1 0,-1 0 0,1-1 0,-1 1 0,1 0 0,0-1 0,0 1 0,0 0 0,0 0 0,0 0 0,0 0 0,0 0 0,0 0 0,0 0 0,1 0 0,-1 0 0,0 0 0,3-1 0,9-2 129,1 0 0,0 1 1,-1 0-1,1 1 1,0 0-1,0 2 0,0-1 1,0 2-1,0 0 1,0 0-1,0 1 0,23 7 1,-35-8-283,1 0 0,-1 0 0,0 0 0,0 1 0,1-1 0,-1 1 0,0-1 0,0 1 0,0 0 0,-1 0 0,1 0 0,0 0 0,-1 0 0,1 0 0,-1 0 0,0 0 0,0 1 0,2 3 0,-2-2-13,0 0 0,-1 1-1,1-1 1,-1 0 0,0 0 0,0 0-1,0 0 1,-1 1 0,1-1 0,-3 7-1,0-1-35,-1 0 0,0 1 0,-1-1 0,0-1 0,0 1 0,-1-1 0,-12 16 0,11-18-16,0 0 0,0-1 0,-1 0 0,1 0 0,-1 0 1,-1-1-1,1 0 0,-1-1 0,1 1 0,-1-2 0,-1 1 0,-15 2 1,63-12-1441,79-7-784,-106 12 2132,0 1 0,0 1 0,0 0 0,0 0 0,0 1 0,0 0 0,-1 1 0,15 6 0,-23-8 155,0-1-1,0 1 0,0 0 0,0 0 0,0 0 0,-1 0 0,1 1 0,0-1 0,-1 0 0,1 1 0,-1-1 0,1 1 1,-1-1-1,0 1 0,0 0 0,0 0 0,0-1 0,0 1 0,0 0 0,0 0 0,-1 0 0,1 0 0,0 0 0,-1 0 0,0 0 1,0 0-1,1 0 0,-1 0 0,0 1 0,-1-1 0,1 0 0,0 0 0,0 0 0,-1 0 0,0 0 0,0 2 0,-2 4 140,-1-1-1,0 1 1,0-1-1,-1 0 1,1 0-1,-2-1 1,-10 12-1,-4 0 137,0-1 0,-1-1-1,-1-1 1,0-1-1,-1 0 1,-1-2 0,0-1-1,-47 15 1,62-26-1172,18-9 69,21-10-548,25-8-2805,2 4 0,106-31 0,-115 43 3503,50-5-1,-61 12 3635,69 2-1,-94 2-2266,-9 0-445,0 0-1,0 0 0,1 0 1,-1 0-1,0 1 1,0-1-1,0 1 0,0-1 1,0 1-1,0 0 0,-1 1 1,1-1-1,0 0 1,4 4-1,-6-5-147,-1 1-1,0 0 1,0 0 0,1 0-1,-1-1 1,0 1 0,0 0 0,0 0-1,0 0 1,0-1 0,0 1 0,0 0-1,0 0 1,0 0 0,-1 0-1,1-1 1,0 1 0,-1 0 0,1 0-1,0-1 1,-1 1 0,1 0-1,-1-1 1,1 1 0,-1 0 0,1-1-1,-1 1 1,1-1 0,-1 1-1,1-1 1,-1 1 0,0-1 0,-1 1-1,-25 21 1501,16-16-1183,1 0 1,-1-1-1,0 0 1,0-1-1,-1 0 0,1-1 1,-18 3-1,23-5-293,0 0 0,-1-1 0,1 1-1,0-1 1,0 0 0,0-1 0,-1 1 0,1-1 0,0-1-1,0 1 1,0-1 0,0 0 0,1 0 0,-1-1 0,0 1-1,-5-5 1,7 4-123,1-1 0,0 1-1,0-1 1,0 0 0,0 0-1,1 0 1,0 0 0,-1 0 0,1 0-1,1-1 1,-1 1 0,1-1-1,0 1 1,0-1 0,0 0 0,0 1-1,1-1 1,0 0 0,0 1-1,0-1 1,1 0 0,-1 0 0,1 1-1,0-1 1,3-7 0,-2 6-119,0 0 1,0-1 0,1 1-1,0 0 1,0 0 0,1 1-1,-1-1 1,1 1 0,0-1-1,1 1 1,-1 1 0,1-1-1,0 1 1,0-1 0,1 1-1,-1 1 1,1-1 0,6-2-1,-1 3-237,0 0 0,0 1-1,1 0 1,-1 1 0,0 0-1,0 1 1,1 1-1,-1 0 1,0 0 0,11 3-1,52 18-2471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1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66 439 10874,'-3'0'600,"1"0"0,0 0 1,0 0-1,0-1 0,0 1 0,-1-1 0,1 1 0,0-1 0,0 0 0,0 0 0,0 0 0,0 0 0,1 0 0,-1 0 0,0-1 1,0 1-1,-2-3 0,2 1-220,-1 0 1,1-1 0,0 1 0,0-1-1,0 1 1,1-1 0,-1 0 0,1 1 0,-2-5-1,1-3-160,0 1 1,1-1-1,0 1 0,1-1 0,0 0 0,2-14 0,2-4 107,2 0-1,1 0 1,14-37-1,-17 54-231,1 1-1,1-1 0,0 1 1,0 0-1,1 0 1,0 0-1,1 1 0,0 0 1,19-16-1,-25 24-93,-1 1 0,1-1 0,0 1 0,0-1 0,-1 1 0,1 0 0,0 0 0,0 0 0,0 0-1,0 0 1,1 0 0,-1 1 0,0-1 0,0 1 0,0-1 0,0 1 0,1 0 0,-1 0 0,0 0 0,0 0 0,1 0-1,-1 1 1,0-1 0,0 1 0,0-1 0,0 1 0,1 0 0,-1 0 0,0 0 0,0 0 0,-1 0 0,3 2 0,-2-1-28,-1 0 0,1 0 0,-1 0 0,0 0 0,1 0 0,-1 1 1,0-1-1,-1 0 0,1 1 0,0-1 0,-1 1 0,1-1 1,-1 1-1,0-1 0,0 1 0,0-1 0,0 1 0,0-1 0,-1 1 1,1-1-1,-1 1 0,1-1 0,-1 0 0,0 1 0,0-1 1,0 0-1,-3 4 0,-3 6-48,-1-1 0,-1 0 0,0 0 0,-1-1 0,-20 18 0,17-17 79,0 1-1,1 0 0,-14 20 1,24-31-2,1 1 0,0-1 0,0 1 0,0 0-1,0-1 1,0 1 0,1 0 0,-1 0 0,0 0 0,1 0 0,-1 0 0,1 0 0,0-1 0,0 1 0,0 4 0,0-5 0,1 1 0,-1-1 1,1 0-1,0 1 0,0-1 0,-1 0 0,1 1 1,0-1-1,0 0 0,0 0 0,1 0 0,-1 0 0,0 0 1,0 0-1,1 0 0,-1 0 0,0-1 0,1 1 1,-1 0-1,3 0 0,55 18 30,-46-16-36,0 0 0,0 2 0,0-1 0,14 9 0,21 17-9,-37-22 26,0 0 0,0-1-1,1-1 1,0 0 0,0-1 0,1 0 0,-1 0 0,22 4 0,-31-9-5,-1 0 0,1 0 0,0 0 0,-1 0 0,1 0 0,0-1 0,-1 1 0,1-1 0,-1 0 1,1 0-1,-1 0 0,0 0 0,1 0 0,-1 0 0,0 0 0,1-1 0,-1 1 0,0-1 0,0 0 0,0 0 0,-1 1 1,1-1-1,0 0 0,-1-1 0,1 1 0,1-3 0,3-7 65,0 0 0,-1 0 0,0-1 0,3-13 0,-1 3-12,5-13 82,-1 1 94,2 0 0,2 1 0,23-43 0,-37 76-214,0-1 1,0 1-1,0-1 1,0 1-1,0-1 1,0 1 0,1-1-1,-1 1 1,0 0-1,1 0 1,-1 0-1,1 0 1,-1 0-1,1 0 1,3-1-1,-4 2-10,0 0 0,0 0 0,0 0 0,0 0-1,0 0 1,0 0 0,1 0 0,-1 0 0,0 1-1,0-1 1,0 0 0,0 1 0,0-1 0,0 1-1,0-1 1,0 1 0,0-1 0,-1 1 0,3 1 0,3 5 9,-1-1 0,1 1 0,-1 1 0,-1-1 0,7 12 0,3 6-155,-9-18 61,65 101-1716,-58-86-178,13 35 0,-11-21-1001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1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14803,'22'3'5521,"32"1"-4352,6 2-481,12-1-528,-4-3-888,-6-2-1593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2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64 11226,'38'-61'3498,"-38"61"-3479,0 0-1,0 0 0,0-1 1,0 1-1,0 0 0,0 0 1,0 0-1,0 0 0,0 0 1,0-1-1,0 1 0,0 0 1,0 0-1,0 0 0,1 0 1,-1 0-1,0 0 0,0 0 1,0 0-1,0-1 0,0 1 1,0 0-1,1 0 0,-1 0 1,0 0-1,0 0 0,0 0 1,0 0-1,0 0 0,1 0 1,-1 0-1,0 0 0,0 0 1,0 0-1,0 0 0,0 0 1,1 0-1,-1 0 0,0 0 1,0 0-1,0 0 0,0 0 1,0 0-1,0 0 0,1 1 1,-1-1-1,0 0 0,0 0 1,0 0-1,0 0 0,0 0 1,2 11 418,-5 19 18,-3-8-169,-1 0 0,-1 0 1,-1-1-1,-1-1 0,-1 0 0,-1 0 0,-1-1 0,0 0 0,-1-1 0,-16 16 1412,45-40-1143,0 0 0,0 1 1,32-5-1,-42 10-551,1 1 0,0-1 0,0 1 0,-1 0 0,1 1 0,0 0 0,-1-1 0,1 2 0,-1-1-1,0 1 1,0 0 0,0 0 0,5 4 0,5 6 25,0 0-1,19 24 1,-21-22-77,0-1 0,24 20 1,-29-29-107,0 0 1,1 0 0,0-1-1,-1 0 1,1-1 0,0 0 0,15 3-1,-20-5 27,0 0-1,0-1 0,0 0 1,-1 0-1,1 0 1,0 0-1,0 0 0,0-1 1,6-1-1,-9 1 36,1 0-1,0 0 1,0 0-1,0 0 1,-1 0-1,1 0 1,0 0 0,-1 0-1,1-1 1,-1 1-1,0-1 1,1 1-1,-1-1 1,0 1-1,0-1 1,0 0-1,0 0 1,0 0 0,0-2-1,6-18-1227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2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12203,'2'0'5065,"4"0"-2241,6 0-815,15-1-313,11-1-48,14 2-775,6 2-393,2 7-304,-3 3-352,-11-4-889,-7 2-567,-4-5-1256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2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0 12507,'-95'39'5409,"107"-39"-3329,9 3-511,6-1-113,3-2-872,2-2-392,2-3-1224,2 2-793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3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20 212 15363,'29'97'6402,"-30"-121"-3346,1-2-959,-7-25-681,-9-7-400,5 1-1152,2 7-656,5 20-1392,7 17-1089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3.7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420 102 12643,'1'6'591,"1"0"1,-1 1 0,1-1-1,-2 1 1,1 0-1,-1-1 1,0 1 0,0 0-1,-1-1 1,0 1-1,0-1 1,-1 1 0,1-1-1,-1 1 1,-1-1 0,1 0-1,-6 9 1,3-8-239,0 0 0,-1 0 1,1-1-1,-1 0 0,-1 0 1,1-1-1,-1 0 0,0 0 1,0 0-1,0-1 0,0 0 1,-14 5-1,10-5-160,-1 0-1,0-1 0,0-1 1,0 1-1,0-2 1,0 0-1,0 0 1,-22-2-1,25 0-20,0-1 0,0 1 0,1-1 0,-1-1 0,0 0 0,1 0 0,0 0 0,-1-1 0,1 0 0,1-1 0,-15-11 0,15 10-139,1 0-1,1-1 0,-1 1 0,1-2 1,0 1-1,0 0 0,1-1 0,0 0 0,1 0 1,0 0-1,0-1 0,0 1 0,1 0 1,1-1-1,-2-13 0,3 17-83,-1 0 0,1 0 0,0 0 0,1 0 0,-1 0 0,1 0 0,0 0 0,0 1 0,0-1 0,1 0 0,0 1-1,0-1 1,0 1 0,0-1 0,1 1 0,0 0 0,0 0 0,0 0 0,0 0 0,0 1 0,1-1 0,0 1 0,0 0 0,0 0 0,0 0 0,0 1 0,9-5 0,-4 4-289,1-1 1,0 1-1,0 1 1,0 0-1,0 0 0,1 1 1,-1 0-1,0 1 1,1 0-1,10 2 0,47 10-2495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4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 10258,'7'1'4953,"14"6"-768,0-4-2088,12 4-385,6-6-256,6 1-848,1 3-232,1-2-720,-10 0-592,-16 0-1368,-8 4-3281</inkml:trace>
  <inkml:trace contextRef="#ctx0" brushRef="#br0" timeOffset="1">0 243 12259,'4'-2'4993,"10"-3"-2721,9 2-1104,13-5-511,9 3-273,1-1-1313,-6-1-599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5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64 405 9362,'-57'40'4598,"50"-31"-2074,11-5-663,-3-4-1734,0 0-1,-1 0 0,1 0 1,0-1-1,0 1 1,0 0-1,0 0 0,0-1 1,-1 1-1,1-1 0,0 1 1,0-1-1,-1 1 1,1-1-1,0 1 0,-1-1 1,1 1-1,0-1 0,-1 0 1,1 0-1,9-16 580,-2 0 1,-1 0-1,0-1 0,-1 0 0,4-19 0,-3 11 156,15-37-1,-22 62-844,0 1 0,1-1-1,-1 0 1,0 0 0,1 0-1,-1 1 1,0-1 0,1 0 0,-1 1-1,1-1 1,-1 0 0,1 1-1,-1-1 1,1 1 0,-1-1-1,1 0 1,0 1 0,-1-1 0,1 1-1,0 0 1,0-1 0,-1 1-1,1 0 1,0-1 0,0 1 0,-1 0-1,1 0 1,0 0 0,0 0-1,0-1 1,-1 1 0,1 0 0,0 0-1,0 1 1,0-1 0,0 0-1,-1 0 1,1 0 0,0 0 0,0 1-1,-1-1 1,1 0 0,0 1-1,0-1 1,-1 1 0,1-1 0,0 1-1,-1-1 1,2 2 0,5 4-21,-1 1 1,0 0-1,0 0 0,5 8 1,1 2 49,3 1-88,1 0 0,0-2 0,1 1 0,1-2 0,0 0 0,1-2 0,1 0 0,0-1 0,1 0 0,0-2 0,23 8 0,-43-18 40,1 1-1,0 0 0,-1-1 1,1 0-1,0 1 0,0-1 1,-1 0-1,1 0 0,0 0 1,0 0-1,-1 0 0,1 0 1,0 0-1,0 0 0,1-1 1,-2 0 10,0 0-1,0 0 1,-1 0 0,1 0 0,0 1 0,-1-1-1,1 0 1,-1 0 0,1 0 0,-1 0 0,0 0-1,1-1 1,-1 1 0,0 0 0,0 0 0,1 0-1,-1 0 1,0 0 0,0 0 0,0 0 0,-1 0-1,1-1 1,0 1 0,0 0 0,0 0 0,-1 0-1,0-1 1,-4-25 293,-2 0 0,0 1 0,-17-36 0,23 61-293,-77-186 487,77 182-569,-1 1 0,1 0 0,0-1 0,1 1 0,-1 0 0,1-1 0,0 1 0,0-1 0,0 1 0,1 0 0,-1-1 0,2-4 0,-1 7-49,0 0 1,0 0-1,0 0 0,0 0 1,0 0-1,1 0 0,-1 0 1,1 1-1,-1-1 0,1 0 1,-1 1-1,1-1 0,0 1 1,0-1-1,0 1 0,0 0 1,0 0-1,0 0 0,0 0 1,4-1-1,35-6-2384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20 216 13379,'13'88'5945,"-10"-88"-3296,1-7-553,-4-13-343,-3-14-913,-3-8-376,-3-10-592,3-1-352,0 6-1073,-3-1-647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4:15.6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 13859,'-44'54'5249,"36"4"-4049,3 5-63,15-4-321,8-12-216,19-11-136,22-8-72,14-25 56,-1-13 16,-11-13-72,-7-6-120,-31-7-496,-4 7-440,-17-2-1288,-15-5 287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37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66 11338,'-54'22'4420,"40"-12"-1919,18-2-993,19 0 144,-8-5-1331,0-1 0,1-1 0,-1-1 0,0 0 0,1-1 0,-1-1 0,0 0 0,0-1 0,0 0 0,-1-2 0,1 0 0,-1 0 0,0-1 0,26-15 0,-38 19-269,0 1 1,1-1-1,-1 0 1,0 0 0,0 1-1,1-1 1,-2-1 0,1 1-1,0 0 1,0 0-1,-1-1 1,1 1 0,-1-1-1,0 1 1,0-1 0,0 0-1,1-4 1,-2 7-24,0-1-1,0 0 1,0 0 0,0 1-1,0-1 1,0 0 0,0 0-1,0 1 1,-1-1 0,1 0 0,0 0-1,-1 1 1,1-1 0,0 0-1,-1 1 1,1-1 0,-1 1 0,1-1-1,-1 0 1,1 1 0,-1-1-1,0 1 1,0-1 0,-1 0 10,0 0 0,-1 0 1,1 0-1,0 1 1,0-1-1,0 1 0,-1-1 1,1 1-1,0 0 0,-1 0 1,-2 0-1,-7 2 51,1 0-1,0 1 1,0 0-1,0 0 1,1 2 0,-1-1-1,1 1 1,-13 8-1,21-11-79,-15 7 42,1 2 1,0-1-1,-16 16 0,26-21-48,0 0 0,1 1 0,0 0 0,0 0 0,0 0 0,0 1 0,1 0 0,0 0 1,-5 13-1,8-19-5,1 1 1,0 0 0,-1-1 0,1 1 0,0-1 0,-1 1-1,1 0 1,0-1 0,0 1 0,1 0 0,-1-1-1,0 1 1,0 0 0,1-1 0,-1 1 0,1-1 0,-1 1-1,1-1 1,0 1 0,0-1 0,0 1 0,-1-1 0,1 0-1,1 1 1,-1-1 0,0 0 0,0 0 0,0 0-1,1 0 1,-1 0 0,0 0 0,1 0 0,-1 0 0,1-1-1,-1 1 1,1 0 0,-1-1 0,1 0 0,1 1 0,6 2-14,0-2 0,0 1 0,0-1 0,0 0 0,13-1 0,1-1-164,-1 0-1,1-2 1,-1 0 0,0-2 0,0 0 0,-1-2-1,1 0 1,-1-1 0,-1-2 0,27-15 0,-41 21-164,-5 4 245,0-1 1,0 1 0,0-1 0,0 1 0,0-1 0,0 0 0,0 1-1,0-1 1,0 0 0,0 0 0,0 0 0,0 1 0,-1-1-1,1 0 1,0 0 0,-1 0 0,1 0 0,-1 0 0,1-1 0,-1 1-1,0 0 1,1 0 0,-1 0 0,0 0 0,1-2 0,-4-6-1982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37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42 107 12299,'-2'7'4365,"12"12"-3236,-8-15-1047,0 0-1,1-1 1,-1 1-1,1-1 0,0 0 1,0 0-1,0 0 1,0 0-1,0-1 1,0 1-1,1-1 1,0 0-1,-1 0 0,1 0 1,0 0-1,0-1 1,0 1-1,0-1 1,0 0-1,0 0 1,0-1-1,1 1 1,-1-1-1,0 0 0,8-1 1,-11 1-41,0 0 0,0 0 0,0 0 0,0-1 0,0 1 0,0 0 0,0-1 0,0 1 0,0-1 0,0 1 0,-1-1 0,1 1 0,0-1 0,0 1 0,0-1 0,-1 0 0,1 0 0,0 1 0,-1-1 0,1 0 0,-1 0 0,1 0 0,-1 1 0,1-1 0,-1 0 0,1 0 0,-1 0 0,0 0 0,1 0 0,-1 0 0,0 0 0,0 0 0,0 0 0,0 0 0,0 0 0,0 0 0,0 0 0,-1-2 0,0-1 141,0 1-1,0 0 1,0-1-1,0 1 1,-1 0-1,0 0 0,1 0 1,-1 0-1,0 0 1,-4-3-1,-5-4 381,0 0-1,0 1 1,-1 1 0,0 0-1,-16-7 1,-24-17 761,51 32-1298,0-1-1,1 1 1,-1 0 0,0-1-1,1 1 1,-1-1-1,0 1 1,1 0-1,-1-1 1,1 0 0,-1 1-1,1-1 1,0 1-1,-1-1 1,1 0-1,-1 1 1,1-1-1,0 0 1,0 1 0,-1-1-1,1 0 1,0 1-1,0-1 1,0-1-1,0 2-13,1-1 0,-1 0 0,0 1 0,1-1 0,0 1 0,-1-1 0,1 1 0,-1 0 0,1-1-1,-1 1 1,1 0 0,0-1 0,-1 1 0,1 0 0,0-1 0,-1 1 0,1 0 0,0 0 0,1 0 0,44-2-188,-41 2 121,6 0-378,0 1 0,0 0 0,0 1-1,0 0 1,18 6 0,5 6-2459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90 221 11995,'-18'35'1906,"2"0"0,2 1 0,-18 64 0,29-88-1783,1 0 0,0 1 0,0-1-1,2 1 1,0 0 0,0-1 0,1 1 0,0-1 0,2 1 0,-1-1 0,1 0 0,1 0 0,0 0 0,1 0 0,10 18 0,-6-17-21,1 1 0,0-1 1,1-1-1,1 0 0,0 0 0,0-1 0,1-1 1,1 0-1,0 0 0,26 12 0,-10-8 8,0-1-1,1-2 1,0-1 0,51 10-1,-56-17-102,1 0 0,0-2 0,0-1 0,-1-1 0,1-1 0,0-1-1,-1-2 1,0-1 0,0 0 0,0-2 0,29-14 0,-18 6-12,0-3 0,-2-1 0,0-1 0,-1-2 0,-1-1 0,46-46 0,-64 56 7,-1-1 0,-1-1-1,-1 0 1,0-1 0,-2-1-1,1 1 1,-2-2-1,-1 1 1,0-1 0,9-34-1,-14 42 45,-1-1 0,0 0 0,-1 0 0,0 0 0,-1 0-1,0 0 1,-1 0 0,0 1 0,-1-1 0,0 0 0,-1 1-1,-1-1 1,1 1 0,-2 0 0,0 0 0,0 0 0,-1 1 0,0-1-1,-13-15 1,7 13 28,-1 0-1,-1 0 1,0 2-1,0 0 1,-2 0 0,1 1-1,-1 1 1,0 1-1,-1 0 1,0 1-1,0 1 1,-1 0-1,1 2 1,-1 0 0,-1 1-1,-22-1 1,4 2-57,-1 1 0,1 3 0,0 1 0,0 1 0,0 2 0,0 2 0,-38 13 0,31-6-284,1 1 1,1 2-1,0 2 0,1 2 1,2 1-1,0 2 0,-68 59 0,92-69-461,1 1-1,-21 32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35 343 10602,'-8'1'1071,"-12"4"828,20-5-1812,0 0 0,-1 0 1,1 1-1,0-1 0,-1 0 1,1 0-1,0 0 0,-1 0 1,1 1-1,0-1 0,-1 0 1,1 0-1,0 1 0,0-1 0,-1 0 1,1 0-1,0 1 0,0-1 1,-1 0-1,1 1 0,0-1 1,0 0-1,0 1 0,0-1 1,0 0-1,0 1 0,-1-1 0,1 1 1,0-1-1,0 0 0,0 1 1,0-1-1,0 0 0,0 1 1,0-1-1,1 1 0,-1-1-18,0 1-1,0-1 1,0 0-1,0 0 1,0 0-1,0 1 1,0-1-1,0 0 1,0 0-1,0 1 0,0-1 1,0 0-1,0 0 1,0 0-1,1 1 1,-1-1-1,0 0 1,0 0-1,0 0 1,0 0-1,1 0 1,-1 1-1,0-1 1,0 0-1,0 0 1,0 0-1,1 0 0,-1 0 1,0 0-1,0 0 1,0 1-1,1-1 1,-1 0-1,0 0 1,0 0-1,1 0 1,-1 0-1,0 0 1,0 0-1,0 0 1,1 0-1,-1 0 1,0 0-1,0-1 1,1 1-1,-1 0 0,0 0 1,0 0-1,0 0 1,1 0-1,9-14 1482,4-22-276,-9 5-405,0-46 0,0-9 82,-4 77-825,2-15 127,-3 24-249,0 0 1,0 0 0,0 1 0,0-1-1,0 0 1,0 0 0,0 0-1,0 0 1,1 1 0,-1-1 0,0 0-1,0 0 1,0 0 0,0 0-1,0 0 1,1 0 0,-1 0 0,0 1-1,0-1 1,0 0 0,0 0-1,1 0 1,-1 0 0,0 0-1,0 0 1,0 0 0,1 0 0,-1 0-1,0 0 1,0 0 0,0 0-1,0 0 1,1 0 0,-1 0 0,0 0-1,0 0 1,0 0 0,1-1-1,-1 1 1,0 0 0,0 0 0,0 0-1,0 0 1,0 0 0,1 0-1,-1 0 1,0-1 0,0 1 0,0 0-1,0 0 1,0 0 0,0 0-1,0 0 1,1-1 0,-1 1 0,0 0-1,0 0 1,9 16-3,0 1 0,2-1 0,0-1 0,26 28 0,-32-37-11,1 0-1,0-1 0,0 0 1,0-1-1,1 1 0,0-1 1,0-1-1,0 1 0,0-1 1,1 0-1,-1-1 1,1 1-1,0-2 0,-1 1 1,10 0-1,-16-2 21,0 0-1,1 0 1,-1 0-1,1 0 1,-1 0 0,0 0-1,1-1 1,-1 1-1,0 0 1,1-1 0,-1 1-1,0-1 1,0 0-1,1 1 1,-1-1 0,0 0-1,0 0 1,0 0-1,0 1 1,0-1 0,0 0-1,0-1 1,0 1-1,0 0 1,0 0 0,-1 0-1,1 0 1,-1-1-1,1 1 1,0 0 0,-1 0-1,0-1 1,1 1-1,-1-1 1,0 1 0,0 0-1,0-1 1,0 1-1,0-2 1,0-9 133,-1 1-1,0 0 1,-1 0-1,-3-13 1,-1-2 121,5 19-236,0 0 1,1-1-1,0 1 0,0 0 1,0-1-1,1 1 0,0 0 1,1 0-1,3-14 0,-3 19-130,-1-1 0,1 1 1,-1-1-1,1 1 0,0 0 0,0 0 0,0 0 0,0 0 0,0 0 0,0 0 1,1 1-1,-1-1 0,0 1 0,1-1 0,0 1 0,-1 0 0,1 0 0,0 0 1,-1 1-1,1-1 0,0 0 0,0 1 0,0 0 0,-1 0 0,1 0 0,0 0 1,5 1-1,27 5-1837,1 9-343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67 8202,'76'-27'3713,"-75"26"-3595,0 1 0,-1 0 0,1-1 0,0 1 0,0 0 0,0 0 0,0 0 0,0 0 0,0 0 0,-1 0 0,1 0 0,0 0 0,0 0 0,0 1 1,0-1-1,0 0 0,0 0 0,-1 1 0,1-1 0,0 1 0,0-1 0,0 0 0,-1 1 0,1 0 0,0-1 0,-1 1 0,1-1 0,0 1 0,-1 0 1,1 0-1,-1-1 0,1 1 0,-1 0 0,0 0 0,1 1 0,3 27 1679,-4-25-1380,0 2-132,0 1 0,-1-1 0,0 1 0,0-1 0,-1 0 0,0 1 0,0-1 0,0 0 0,-1 0 0,1 0 0,-1-1 0,-1 1 0,1-1 0,-1 1 0,0-1 0,0 0 0,-1-1 0,0 1 0,-6 4 0,7-5-128,0-1 0,-1 0 0,0 0-1,0 0 1,0-1 0,0 0 0,0 0-1,0 0 1,-1 0 0,1-1 0,-1 0-1,1 0 1,-1-1 0,1 1 0,-1-1-1,0 0 1,1-1 0,-1 1 0,1-1-1,-1 0 1,1-1 0,-9-2 0,11 3-124,1-1 0,-1 1 1,0 0-1,1-1 0,-1 0 1,1 0-1,-1 0 0,1 0 1,0 0-1,0 0 1,0 0-1,0-1 0,0 1 1,0-1-1,1 1 0,-1-1 1,1 0-1,-2-3 0,2 1-12,0 0-1,0 0 1,0 0-1,1 0 0,0 0 1,0 0-1,0 0 1,0 1-1,1-1 1,2-9-1,-1 6-75,0 0 0,1 1 1,0-1-1,1 0 0,-1 1 0,2 0 1,-1 0-1,1 0 0,0 0 1,0 1-1,1-1 0,-1 1 0,11-7 1,-14 11-33,-1 1 0,1 0 1,-1 0-1,1 0 1,0 0-1,-1 0 1,1 0-1,0 0 0,0 1 1,-1-1-1,1 1 1,0-1-1,0 1 0,0 0 1,0 0-1,0-1 1,0 1-1,0 1 1,0-1-1,0 0 0,-1 0 1,1 1-1,0-1 1,0 1-1,2 1 0,21 13-1833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13411,'57'41'5705,"-57"-48"-1112,1-7-3737,2-6-216,-3-12-640,-1-4-344,-4 2-736,-5 1-528,-3 7-281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15027,'-24'-41'6098,"69"43"-4018,-6-7-416,7-3-800,2 5-391,-5-9-857,7 12-513,-4 0-1511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40 183 11747,'-13'75'4507,"13"-75"-4463,0 0 0,0 0 0,0-1 0,0 1-1,0 0 1,0 0 0,0 0 0,0 0 0,0 0 0,1 0-1,-1 0 1,0 0 0,0 0 0,0-1 0,0 1 0,0 0-1,0 0 1,0 0 0,0 0 0,0 0 0,1 0 0,-1 0 0,0 0-1,0 0 1,0 0 0,0 0 0,0 0 0,0 0 0,0 0-1,1 0 1,-1 0 0,0 0 0,0 0 0,0 0 0,0 0-1,0 0 1,0 0 0,0 0 0,1 0 0,-1 0 0,0 0 0,0 0-1,0 0 1,0 0 0,0 0 0,0 0 0,0 1 0,0-1-1,1 0 1,-1 0 0,0 0 0,0 0 0,0 0 0,0 0-1,0 0 1,0 0 0,0 0 0,0 1 0,0-1 0,0 0 0,0 0-1,13-16 1679,12-22 370,28-39 301,16-27-472,-69 103-1847,1-1 0,0 0 0,-1 1-1,1-1 1,0 0 0,0 1 0,0-1-1,0 1 1,1 0 0,-1-1 0,0 1-1,1 0 1,-1 0 0,2-2-1,-2 4-24,0 0 0,-1 0 0,1 0 0,0 0 0,-1-1 0,1 1 0,-1 0 0,1 0 0,-1 0 0,0 0-1,1 0 1,-1 0 0,0 0 0,0 0 0,1 1 0,-1 1 0,4 14-153,4 14-330,-1 1 0,2 32 0,-3 24-4612,-7-72 2418,-3-9-1071</inkml:trace>
  <inkml:trace contextRef="#ctx0" brushRef="#br0" timeOffset="1">1 205 12547,'27'0'5297,"20"-2"-2905,10 2-823,20 3-729,-19 2-440,2 0-1048,-3 3-560,-16 7-1897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13547,'166'-4'5513,"29"-9"-3472,13 0-241,-8 4-576,-17 5-496,-43 1-536,-20 10-112,-61-2-88,-23-2-208,-27 0-608,-9-1-376,-21-1-1001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41 15851,'-50'-31'6322,"82"31"-4250,14 0-143,14-2-489,6 2-504,-1-2-712,-7 2-48,-19-3-472,-8 0-320,-10 5-1392,-10-1-1001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43 8826,'2'-1'424,"-1"-1"-1,1 1 1,-1 0 0,0 0 0,0-1-1,0 1 1,0-1 0,0 1-1,0-1 1,0 1 0,0-1 0,-1 0-1,1 1 1,0-1 0,-1 0-1,0 1 1,1-3 0,-1 3-280,0 0 0,-1 1 0,1-1 0,0 0 0,-1 1 0,1-1 0,-1 0 0,1 1 0,0-1 0,-1 1 0,1-1 0,-1 1 0,0-1 0,1 1 0,-1-1 0,1 1 0,-1 0 0,0-1 0,1 1 0,-1 0 0,0-1 0,1 1 0,-1 0 0,0 0 0,0 0 0,1-1 0,-2 1 0,-3 0 108,0-1-1,-1 1 0,1 0 1,0 1-1,0-1 0,0 1 1,-1 0-1,1 0 1,0 1-1,-6 2 0,1 1-50,0 1-1,0 0 1,1 0-1,0 1 1,0 0-1,1 1 1,0-1-1,-12 16 1,6-4 66,1 1 1,1 0-1,-11 24 0,20-38-201,0 1 0,1-1 0,-1 1-1,1 0 1,1-1 0,0 1 0,-1 13 0,1-16-49,2-1 0,-1 1 1,0-1-1,1 1 0,-1-1 1,1 1-1,0-1 0,0 0 1,1 1-1,-1-1 1,1 0-1,-1 0 0,1 0 1,0 0-1,0 0 0,1 0 1,4 4-1,-2-2-24,1 0-1,0-1 1,0 0 0,0 0-1,0 0 1,1-1-1,0 0 1,-1-1 0,1 1-1,0-1 1,1 0 0,12 1-1,-8-2-15,1-1 0,-1 0 0,0-1 0,1 0-1,-1-1 1,0-1 0,13-4 0,-2-1-576,0-1-1,-1-1 1,0 0 0,-1-2-1,0-1 1,0-1 0,21-19-1,-32 20-1483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 14499,'0'-2'10530,"-4"7"-9345,-5 16-721,-60 46-376,37-51-920,12 3-633,7-9-783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1:5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12435,'-44'49'5345,"54"-33"-2849,-4 8-639,-14-4-833,-3-1-376,-7-2-672,6 1-408,-4-9-1048,0-1-625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00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162 243 11795,'-6'-2'7181,"3"-9"-6956,3 4 346,-4-35 56,2 18 122,-1 0 0,0 0 0,-2 0 0,-15-44 0,20 68-693,-1-1 0,1 1 0,0 0 0,-1-1 0,1 1 1,0-1-1,0 1 0,-1-1 0,1 1 0,0-1 0,0 1 0,0-1 0,-1 1 1,1-1-1,0 1 0,0-1 0,0 1 0,0-1 0,0 1 0,0-1 0,0 1 1,0-1-1,0 1 0,1-1 0,-1 1 0,0-1 0,0 1 0,0-1 0,1 1 1,-1-1-1,0 1 0,0 0 0,1-2 0,20 7 608,-2 2-744,-10-5 102,98 34 154,-91-30-160,0 1 0,0 1 0,0 0 0,25 19 0,-39-26-10,0 1 0,0 0 0,0-1 1,-1 1-1,1 0 0,0 0 0,-1 0 1,1 0-1,-1 0 0,0 0 0,1 0 1,-1 0-1,0 1 0,0-1 0,-1 0 1,1 1-1,0-1 0,-1 1 0,0-1 1,1 1-1,-1-1 0,0 3 0,-1-1 20,0 0 0,0 0 0,0-1 0,-1 1 0,0-1 0,1 1 0,-1-1 0,0 0 0,0 1 0,-1-1 0,1 0 0,-6 5 0,-4 2 44,0 0 1,-1-1 0,0 0 0,0-1-1,-1 0 1,-14 6 0,-7-1-821,-1-2 0,0-1 0,-1-2 0,-51 5 0,52-9-1929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0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9482,'-2'18'889,"1"-11"-503,1 1 0,-1-1 0,1 0 0,2 15 0,-2-21-321,0 0 0,1 0 0,-1 0 0,0 0 0,1 0 0,-1 0-1,1 0 1,-1 0 0,1 0 0,-1-1 0,1 1 0,-1 0 0,1 0 0,0 0 0,0-1 0,-1 1 0,1 0 0,0-1 0,0 1 0,0 0 0,0-1 0,0 1 0,0-1 0,0 0 0,0 1 0,0-1-1,0 0 1,0 1 0,0-1 0,0 0 0,0 0 0,0 0 0,0 0 0,0 0 0,0 0 0,0 0 0,0-1 0,2 1 0,18-4 308,-1-1 0,1-1 0,31-13-1,-42 15-293,0 0-1,-1-1 1,0-1-1,1 0 1,-2 0-1,1 0 1,-1-1-1,0 0 1,7-9-1,-14 15-34,0 0-1,-1 0 1,1 0-1,0 0 0,-1-1 1,1 1-1,-1 0 0,1 0 1,-1 0-1,0-1 1,1 1-1,-1 0 0,0 0 1,0-1-1,0 1 1,0 0-1,0-1 0,0 1 1,0 0-1,0 0 1,-1-2-1,0 0 54,0 0-1,-1 1 1,1 0 0,-1-1-1,1 1 1,-1 0 0,0 0-1,0 0 1,-3-4 0,-7-3 281,0 1 0,-1 0 0,-15-8 0,12 8-131,-20-13 192,14 10-183,1-1 0,0-1-1,1-1 1,-36-33 0,54 46-238,1-1 1,0 1 0,-1-1-1,1 1 1,0-1 0,0 0-1,0 0 1,0 1 0,0-1-1,1 0 1,-1 0-1,0 0 1,1 0 0,0 0-1,-1 0 1,1-2 0,0 3-12,0-1 0,1 1 0,-1-1 1,0 1-1,1 0 0,-1 0 0,1-1 0,-1 1 1,1 0-1,0 0 0,0-1 0,0 1 1,-1 0-1,1 0 0,0 0 0,0 0 1,2-1-1,1-1-6,0 1 0,1 0 1,-1-1-1,0 2 0,1-1 1,-1 0-1,1 1 0,0 0 1,-1 0-1,1 1 0,7-1 1,-5 0-142,0 1 0,1 0 1,-1 1-1,0 0 1,0 0-1,1 0 0,-1 1 1,0 0-1,0 0 0,0 1 1,-1 0-1,1 0 1,-1 1-1,1 0 0,7 6 1,-1 5-1579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1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11338,'39'0'4385,"38"-5"-3168,14-3-73,19-2-152,7 2-128,33 3-280,3 4-80,-18 1-247,-17 1-313,-51 9-361,-23-4-191,-18 7-520,-13-3-264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1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0 11875,'32'3'4793,"-43"17"-3049,-17 6-304,-3 21-360,-4 8-159,-16 5-321,4 4-112,2-14-248,7-6-96,14-11-216,6-7-200,10-13-688,-2 6-481,10-3-2583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55 9090,'-42'-45'3969,"40"42"-1793,-3-4 2737,5 10-4065,0 30-311,4 37-113,-4-49-296,3-1-120,-3-14-296,3-1-272,2-5-865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1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54 6617,'-51'46'2970,"40"-42"559,10-13 1169,22-3-4662,-1-1 0,-1-1 0,0-1 1,17-18-1,-22 28-987,-12 2-218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10306,'24'3'4473,"24"3"-2648,13 11-57,6-9-152,14 5-527,-1-3-241,1-4-384,0 5-112,-19-6-128,-6 3-48,-21-1-24,-10-2-48,-6 1-80,-11-4 8,-4-2-296,-1 0-216,-5 0-768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66 8778,'-49'-61'4666,"49"61"-4599,0 0-1,0-1 0,0 1 0,0 0 1,0-1-1,0 1 0,0 0 1,0 0-1,0 0 0,0 0 1,0 0-1,-1 0 0,1 0 1,0-1-1,0 1 0,0 0 1,-1 0-1,1 0 0,0-1 1,0 1-1,-1 0 0,1 0 0,0 0 1,-1 0-1,1 0 0,0 0 1,0 0-1,-1 0 0,1 0 1,0 0-1,0 0 0,0 0 1,0 0-1,0 0 0,-1 0 1,1 0-1,0 0 0,-1 0 1,1 0-1,0 0 0,0 0 0,-1 0 1,1 0-1,0 1 0,0-1 1,-1 0-1,1 0 0,0 0 1,0 0-1,0 1 0,0-1 1,0 0-1,0 0 0,0 0 1,-1 0-1,-1 17 1707,2-7-1228,-8 31 158,2 1-1,2 0 1,2 58-1,2-95-604,0-1 0,1-1 0,0 1 0,-1 0 0,1-1 1,1 1-1,-1-1 0,0 1 0,1-1 0,0 1 0,3 4 0,-3-6-24,-1 0 0,2 0 0,-2-1 1,2 2-1,-2-2 0,2 0 0,-1 1 0,1-1 0,-1 0 0,1 1 0,-1-1 1,0-1-1,1 1 0,-1 0 0,1 0 0,0-1 0,2 1 0,4-1 36,0 0 1,-1 0-1,1-1 0,-1 0 0,0-1 0,1 1 0,13-7 0,-15 6-479,0 0-1,-1-2 1,1 1-1,-1-1 1,9-6-1,-6 0-1694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9466,'62'-1'5450,"27"-2"-2941,38-1-1441,277 16 1437,-375-12-2333,-24 0-149,0-1 0,0 1-1,1 0 1,-1 0-1,0 1 1,0-1-1,0 1 1,1 1-1,-1-1 1,0 1-1,0-1 1,-1 1 0,1 1-1,7 3 1,-8-1-41,-4-4-119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2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 11290,'0'5'4249,"-11"11"-3208,1 5-137,-5 20-64,-14 4-80,-12 14-104,-4 1 16,-14-10-48,4 1 33,16-20-89,5-5-144,23-7-208,2-11-112,6 2-192,2-10-272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1 524 10154,'3'0'4145,"3"0"-2721,3-8-207,7-2-33,7-11-160,9-8-128,20-10-248,13-11-95,15-11-177,-4-4-96,-1 0-120,-12 4-56,-17 14-464,-9 11-352,-21 13-1009,-4 15-1928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2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10178,'26'-4'4433,"18"1"-2352,29-5-657,18 5 8,15 8-304,-2-7-215,-10 5-345,-11 0-216,-26-3-224,3 5-88,-18 0-48,-7-2-144,-8-1-544,-7-2-305,-6 0-767,-1-3-304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2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11210,'0'0'4529,"2"8"-2904,-2 5-137,-2 9-424,-1 4-288,-2 0-488,3-2-175,4-6-690,4 1-495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36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6081,'7'1'294,"1"0"0,0-1 0,0 0-1,-1 0 1,1-1 0,0 0 0,-1 0 0,1-1-1,-1 0 1,1 0 0,-1 0 0,0-1-1,0-1 1,0 1 0,11-8 0,9-8-56,-1-1-1,36-36 1,7-6-297,88-52-1594,-151 110 1433,1-1-1743,-17 15-615,-77 78 2264,25-21 423,42-48 794,1 0-1,0 2 1,2 0 0,1 1-1,0 1 1,-16 32 0,32-54-896,-5 10 342,10-11-113,6-4-189,-9 3-43,1 1-1,0-1 0,-1 0-1,1 0 1,0 0 0,-1 0 0,1-1 0,-1 1 0,1-1 0,3-2 0,73-72 19,29-25 64,-88 85-40,53-39 307,-65 49-301,1 1 1,0 1 0,0 0-1,0 0 1,0 0 0,0 1-1,12-2 1,-46 53-152,-30 18 150,31-39 68,1 1-1,1 1 1,1 0 0,-20 42 0,38-65 1,-11 27 468,13-31-516,1-1 0,-1 1-1,1-1 1,-1 1-1,1-1 1,0 1 0,-1-1-1,1 1 1,0-1-1,0 1 1,0-1 0,0 1-1,1-1 1,-1 1-1,0-1 1,1 1 0,0 1-1,-1-3-53,0 1 0,0-1 0,1 0 0,-1 0 0,0 0 0,1 0 0,-1 0 0,0 0 0,0 0 0,1 0 0,-1 0 0,0 0 0,0 0 0,1 0 0,-1 0 0,0 0 0,1 0 0,-1 0 0,0 0 0,0 0 0,1 0 0,-1-1 0,0 1 0,0 0 0,1 0 0,-1 0 0,0 0 0,0-1 0,0 1 0,1 0 0,-1 0 0,0 0 0,0-1 0,0 1 0,1 0 0,8-7 49,8-3-37,-1 0 0,0-1 0,0-1 0,20-21 0,-14 13 0,42-31 1,69-29 10,9-5 3,-125 77-63,-17 8 20,0 0 1,0 0-1,1 1 0,-1-1 1,0 0-1,0 0 0,0 0 1,0 0-1,1 0 1,-1 0-1,0 1 0,0-1 1,0 0-1,0 0 0,0 0 1,1 1-1,-1-1 1,0 0-1,0 0 0,0 0 1,0 1-1,0-1 0,0 0 1,0 0-1,0 0 1,0 1-1,0-1 0,0 0 1,0 0-1,0 1 0,0-1 1,0 0-1,0 0 1,0 0-1,0 1 0,0-1 1,0 0-1,0 0 0,-1 1 1,-14 34 182,8-22-130,-11 23 81,-2 0 0,-25 34 1,-11 18 418,48-65-395,8-23-154,0 0 0,1 1 0,-1-1 0,0 0 0,0 0-1,0 1 1,0-1 0,0 0 0,0 0 0,0 1 0,1-1 0,-1 0-1,0 0 1,0 1 0,0-1 0,1 0 0,-1 0 0,0 0 0,0 1-1,1-1 1,-1 0 0,0 0 0,0 0 0,1 0 0,-1 0 0,0 1-1,0-1 1,1 0 0,-1 0 0,0 0 0,1 0 0,-1 0 0,0 0-1,1 0 1,-1 0 0,0 0 0,1 0 0,4-2 26,0 1 0,0 0-1,-1-1 1,1 0 0,0 0 0,7-5 0,2-3-55,-1-1 0,1 0 0,-1 0-1,-1-2 1,-1 1 0,1-2 0,-2 1 0,18-30 0,-1 2-7,-21 32 55,1 1 1,-1 0-1,1 1 0,0-1 1,1 1-1,0 0 1,0 1-1,0 0 0,10-5 1,-12 4 1073,-20 30-510,3 1-753,-1 0 1,-1-1-1,-19 25 1,17-27-1148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47 8594,'-80'-2'4407,"114"-3"-3570,1 1-1,52 1 0,-15 1-128,539-5 2726,-568 9-3407,1-2-1,0-2 0,54-9 1,-97 11-38,7-2-293,-9-4-686,-1 1-307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4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61 213 6817,'-13'9'1102,"-21"12"-613,24-17 1418,10-4-1801,-1 0 1,1 0-1,0-1 0,0 1 0,0 0 0,0 0 0,-1 0 532,1-1-532,0 1 0,0 0 0,0 0 0,-1 0 0,1 0 1,0 0-1,0 0 0,0-1 0,0 1 0,0 0 0,0 0 1,0 0-1,0 0 0,0-1 0,0 1 0,0 0 0,0 0 1,0 0-1,0 0 0,0-1 0,0 1 0,0 0 1,0 0-1,0 0 0,0 0 0,0 0 0,0-1 0,0 1 1,1 0-1,-1 0 0,0 0 0,0-1 0,4-7-3,0-1-1,1 0 1,0 1-1,0 0 1,1 0-1,12-12 1,-8 8-21,14-20 146,12-14 216,-34 44-426,0 0 1,0 1-1,1-1 1,-1 0-1,1 1 1,-1-1-1,1 1 1,0 0 0,-1 0-1,1 0 1,0 0-1,0 0 1,0 1-1,-1-1 1,7 1 0,-8 0-22,1 0 0,-1 0 1,1 1-1,-1-1 0,1 1 1,-1-1-1,1 1 0,-1-1 1,0 1-1,1 0 0,-1 0 1,0 0-1,1 0 0,-1 0 1,0 0-1,0 0 1,0 0-1,0 0 0,0 0 1,0 1-1,0-1 0,0 0 1,-1 1-1,1-1 0,0 1 1,0 1-1,10 46 315,-9-35-234,-1-9-54,0-1 0,1 0 0,-1 0-1,1 0 1,-1 0 0,1 0 0,0-1-1,1 1 1,4 6 0,-7-10-10,0-1 0,0 1 1,0 0-1,-1 0 1,1 0-1,0 0 0,0-1 1,0 1-1,0 0 0,0 0 1,0-1-1,0 1 0,0 0 1,0 0-1,0 0 1,0-1-1,0 1 0,0 0 1,0 0-1,0-1 0,0 1 1,0 0-1,0 0 0,0 0 1,0-1-1,0 1 0,0 0 1,0 0-1,0 0 1,1-1-1,-1 1 0,0 0 1,0 0-1,0 0 0,0-1 1,0 1-1,1 0 0,-1 0 1,0 0-1,0 0 1,14-10 31,4-2-26,79-96 21,-96 107-45,0-1 1,0 1-1,0-1 0,0 1 1,0-1-1,1 1 1,-1 0-1,1 0 0,-1-1 1,1 1-1,-1 0 0,1 0 1,-1 1-1,1-1 1,0 0-1,0 0 0,-1 1 1,1-1-1,0 1 1,3-1-1,12 39 163,-8-22-143,-6-12-11,0 0 0,-1 1 0,1 0 0,-1-1 0,0 1 0,-1 0 0,1 0 0,1 9 0,-6 0 12,3-14-11,0 0 1,0 0-1,0 0 1,0 0-1,-1 0 0,1 0 1,0-1-1,0 1 0,0 0 1,0 0-1,0 0 0,0 0 1,0 0-1,0 0 0,0 0 1,0 0-1,-1 0 0,1 0 1,0 0-1,0 0 0,0 0 1,0 0-1,0 0 0,0 0 1,0 0-1,0 0 0,-1 0 1,1 0-1,0 0 1,0 0-1,0 0 0,0 0 1,0 0-1,0 0 0,0 0 1,0 0-1,-1 0 0,1 0 1,0 0-1,0 0 0,0 0 1,0 0-1,0 0 0,0 1 1,0-3-5,0 1 1,1-1-1,-1 1 1,1 0-1,-1-1 1,1 1 0,0 0-1,0-1 1,-1 1-1,1 0 1,0 0-1,0 0 1,2-2-1,4-6-3,8-10 0,10-11-30,23-38-1,-48 68 32,0-1 0,0 1 0,0-1 0,0 1 0,1-1 0,-1 1 0,0 0 0,0-1 0,1 1 0,-1-1 0,0 1 0,1 0 0,-1-1 0,0 1 0,1 0 1,-1-1-1,1 1 0,-1 0 0,0 0 0,1-1 0,-1 1 0,1 0 0,-1 0 0,1 0 0,-1 0 0,1-1 0,-1 1 0,1 0 0,-1 0 0,1 0 0,0 0 0,7 14 24,-1 30 147,-7-39-115,2 10 97,2 22 17,-4-37-135,0 1 1,0-1 0,-1 1 0,1-1 0,0 1 0,0-1 0,0 1 0,0-1 0,0 1-1,0-1 1,0 1 0,1-1 0,-1 1 0,0-1 0,0 1 0,0-1 0,0 1 0,1-1 0,-1 1-1,0-1 1,1 1 0,-1-1 0,0 0 0,1 1 0,-1-1 0,0 0 0,1 1 0,-1-1-1,1 1 1,12-16-40,-1 0 0,29-23 0,-18 16-4,-21 19 2,1 0-1,-1 0 1,1 1 0,0-1-1,0 0 1,0 1-1,0 0 1,1 0-1,-1 0 1,6-2-1,-8 4 6,-1 0-1,0 0 1,1 0-1,-1 0 0,1 0 1,-1 0-1,0 0 1,1 0-1,-1 0 0,0 0 1,1 0-1,-1 1 1,0-1-1,1 0 1,-1 0-1,0 1 0,1-1 1,-1 0-1,0 0 1,1 1-1,-1-1 0,0 0 1,0 1-1,1-1 1,-1 0-1,0 1 0,0-1 1,1 1-1,2 21-13,0 55 307,-3-76-289,0-1-1,0 0 0,0 0 1,0 0-1,0 0 0,0 1 1,0-1-1,0 0 1,0 0-1,0 0 0,0 1 1,0-1-1,1 0 0,-1 0 1,0 0-1,0 0 0,0 1 1,0-1-1,0 0 0,0 0 1,0 0-1,0 0 0,0 0 1,1 1-1,-1-1 1,0 0-1,0 0 0,0 0 1,0 0-1,0 0 0,1 0 1,-1 0-1,0 0 0,0 0 1,0 1-1,1-1 0,-1 0 1,0 0-1,0 0 1,0 0-1,0 0 0,1 0 1,-1 0-1,0 0 0,0 0 1,0 0-1,1 0 0,-1 0 1,0-1-1,0 1 0,0 0 1,0 0-1,1 0 0,-1 0 1,0 0-1,0 0 1,0 0-1,13-9 167,-9 6-131,3 0-38,-1-1 0,1 0-1,-1 0 1,0 0-1,0-1 1,7-7-1,3-3-9,-15 14 9,0-1-1,0 1 1,1 0-1,-1 0 1,0 0-1,0 0 1,1 0-1,-1 1 1,0-1-1,1 0 1,-1 1-1,1-1 1,-1 0-1,1 1 1,-1 0-1,1-1 1,0 1-1,-1 0 1,1 0-1,-1 0 1,1 0-1,0 0 1,-1 0-1,1 1 1,-1-1-1,1 0 1,-1 1-1,1-1 1,1 2-1,0 0 16,-1 1-1,1 0 0,-1 0 0,0 0 0,0 0 0,0 0 1,0 1-1,-1-1 0,3 6 0,-4-6 2,1 0 0,1 0 0,-1-1-1,0 1 1,1 0 0,-1-1 0,1 1 0,0-1 0,0 1 0,0-1-1,0 0 1,4 3 0,-4-4-11,0 0 0,0 0 0,0-1 0,1 1 0,-1-1 0,0 1 0,1-1 0,-1 0 0,0 0 0,1 0 0,-1 0 0,0 0 0,1-1 0,-1 1 0,0-1 0,1 1 0,-1-1 1,0 0-1,3-2 0,39-26 72,-28 16-43,-5 5-25,25-17-1,-34 24-8,-1 0 0,1 0-1,-1 0 1,0 1-1,1-1 1,0 0 0,-1 1-1,1-1 1,-1 1-1,1 0 1,0-1 0,-1 1-1,1 0 1,-1 0-1,1 0 1,0 0 0,-1 1-1,1-1 1,3 1 0,-5 0 9,1-1 1,0 1 0,-1-1 0,1 1-1,-1 0 1,1-1 0,-1 1-1,1 0 1,-1 0 0,1-1 0,-1 1-1,0 0 1,1 0 0,-1 0 0,0-1-1,0 1 1,0 0 0,0 0 0,0 0-1,0 0 1,0 0 0,0-1 0,0 1-1,0 0 1,0 0 0,0 0 0,0 0-1,-1 0 1,0 1 0,-12 24 246,3-4-180,7-11-587,3-6-367,6-5-671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4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38 6769,'-4'-3'157,"1"0"46,-1 0-1,0 0 0,0 0 0,0 0 0,-1 0 0,1 1 0,0 0 1,-1 0-1,0 0 0,1 0 0,-1 1 0,0 0 0,0 0 1,0 0-1,0 0 0,0 1 0,0 0 0,0 0 0,0 0 1,-6 2-1,-17 6 755,-1 1 1,-38 17-1,22-7-457,39-16-375,-1 0-1,0 0 0,1 0 0,0 1 1,0 0-1,0 1 0,-9 8 0,12-10-29,1 0 0,-1 0 0,1 0 0,0 0 0,0 0 0,0 1 0,0-1 0,0 1 0,1-1 0,-1 1 0,1-1 0,0 1 0,1 0 0,-1 0 0,0 7 0,1-9-33,-1-1 0,1 1 0,0 0-1,0 0 1,0-1 0,0 1 0,1 0-1,-1 0 1,0-1 0,1 1 0,-1 0-1,1-1 1,0 1 0,-1-1 0,1 1-1,0 0 1,0-1 0,0 0 0,0 1-1,0-1 1,0 0 0,1 1 0,-1-1-1,0 0 1,2 1 0,27 31 262,-27-30-308,0 1 0,0-1 1,0 0-1,1 0 0,-1 0 0,1 0 1,-1 0-1,1-1 0,4 3 1,8 3 65,-1-1 1,1-1-1,1 0 0,-1-1 1,1 0-1,0-2 0,0 0 1,34 1-1,-4 2 1,-34-4-76,-1 0 1,1-1-1,15 0 0,12-1 35,-28 0-30,-1 1-1,1-2 1,0 0 0,-1 0 0,23-6-1,-5 2 14,-26 5-26,0 0 0,0 0-1,0-1 1,0 1-1,0-1 1,-1 1 0,1-1-1,0 0 1,0 0-1,-1-1 1,1 1 0,-1 0-1,1-1 1,-1 1-1,1-1 1,3-3 0,51-43 29,-47 39-32,-3 4-41,-1-1-1,0 0 1,0 0 0,0 0 0,-1-1 0,0 0-1,0 0 1,5-11 0,-4 6-64,-5 11 110,0 0 1,0 0-1,0 0 0,-1-1 0,1 1 1,0 0-1,-1 0 0,1-1 0,-1 1 1,1 0-1,-1-1 0,1 1 0,-1 0 0,0-1 1,0 1-1,0-1 0,0 1 0,0 0 1,0-1-1,0 1 0,0-1 0,-1 1 1,1 0-1,0-1 0,-1 1 0,1 0 1,-1-1-1,0 1 0,1 0 0,-1 0 0,0 0 1,0 0-1,-1-2 0,-16-29 181,13 25-142,1 1 1,-2 0-1,1 0 0,-1 0 1,1 1-1,-1 0 1,-1 0-1,1 0 1,-1 1-1,0 0 1,0 0-1,0 1 1,0 0-1,-1 0 1,1 0-1,-11-1 1,0 2 50,0 0 0,0 2 0,0 0 0,0 1 1,0 0-1,0 2 0,-25 6 0,17-5-487,-1-2 0,0 0-1,0-2 1,-53-6-1,60 4-980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2:4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7258,'34'31'7897,"-34"-32"-7876,0 1 0,0-1-1,0 1 1,0-1-1,0 1 1,0-1 0,0 1-1,0-1 1,0 1-1,0-1 1,1 1 0,-1-1-1,0 1 1,0-1-1,0 1 1,1-1 0,-1 1-1,0-1 1,1 1-1,-1-1 1,0 1 0,1 0-1,-1-1 1,0 1-1,1 0 1,-1-1 0,1 1-1,-1 0 1,1 0-1,-1-1 1,1 1 0,-1 0-1,1 0 1,-1 0-1,1 0 1,-1 0 0,1 0-1,-1 0 1,1 0-1,-8-2 1750,8-1-815,17-6-683,21-6-624,-25 14 435,-13 7 697,-2-5-807,1-1 0,-1 1 1,1-1-1,0 1 0,-1-1 0,1 1 0,-1-1 1,1 0-1,-1 1 0,0-1 0,1 0 1,-1 1-1,1-1 0,-1 0 0,0 0 0,1 1 1,-1-1-1,1 0 0,-1 0 0,0 0 1,1 0-1,-1 0 0,0 0 0,1 0 0,-2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78 295 12211,'2'11'1360,"4"13"1186,-6-22-1223,0-13 184,-4-22-154,-18-111 1784,17 124-2486,0 2-1,-1-1 0,-1 1 1,0 1-1,-16-27 0,23 44-634,1 0 0,-1 0 0,0 1-1,0-1 1,1 0 0,-1 0 0,0 0 0,0 0-1,1 0 1,-1 0 0,0-1 0,0 1 0,1 0-1,-1 0 1,0 0 0,0 0 0,0 0-1,0 0 1,0 0 0,0 0 0,0-1 0,1 1-1,-1 0 1,0 0 0,0 0 0,0 0 0,0-1-1,1 1 1,-1 0 0,0 0 0,0 0 0,0 0-1,0 0 1,0 0 0,0 0 0,0 0 0,0-1-1,1 1 1,-1 0 0,0 0 0,0-1 0,0 1-1,0 0 1,0 0 0,0-1 0,0 1 0,0 0-1,-1 0 1,1-1 0,0 1 0,0 0-1,0 0 1,0 0 0,0 0 0,0 0 0,0 0-1,0 0 1,-1-1 0,1 1 0,0 0 0,0 0-1,0 0 1,0 0 0,-1-1 0,22 9 77,-15-5-57,18 6-142,0 2 0,-1 0-1,-1 2 1,0 1 0,0 0-1,-1 2 1,-1 0 0,-1 1-1,0 1 1,19 26 0,-35-41 100,0 1 0,0 0 0,-1 0 0,0 1 1,0-1-1,0 0 0,0 1 0,1 8 0,-2-11 19,-1 2 0,0-2 0,0 1 1,0 0-1,0 0 0,0-1 0,-1 1 0,1 0 0,-1-1 0,1 1 0,-1 0 0,-1-1 0,1 1 0,0-1 0,0 1 0,-1-1 0,-2 3 1,-1 1 44,0-1 1,-1 1-1,1-1 1,-1-1-1,-1 1 1,1-1-1,-1 0 0,0-1 1,1 0-1,-2 1 1,1-2-1,0 0 1,0 0-1,-12 2 1,-2-1-79,0 0-1,1-2 1,-1 0 0,-24-3 0,3-1-883,23-2-1064,15-4-723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4:10.06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113 43 10402,'-94'-35'3466,"76"28"-1896,36 7 1921,146 0-1322,60 13-121,-65-1-1272,122-17-341,-10 0-84,-126 13 187,113 1-273,-254-9-252,1 0 0,-1-1 0,0 0 0,0 1 0,0-2 0,8-2 0,-9 3-16,-1 0 0,1-1-1,0 2 1,0-1 0,0 0 0,0 1 0,0-1-1,0 1 1,0 0 0,0 0 0,0 0-1,5 1 1,23 4-2055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4:10.79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78 55 10266,'-78'-42'3694,"103"42"294,45 3-2189,254 7 1765,-167-9-2680,442-23 317,-434 17-1838,-159 6-494,-4 6-516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4:11.39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77 11138,'214'18'8340,"-93"-15"-7094,1-7 0,126-19 0,-118 7-612,150-23 512,-140 27-507,-73 9-374,-61 2-210,-8 2 266,-8-1-4090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4:16.04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80 1 8298,'-41'7'4695,"18"-1"-2009,8-5 3092,40 5-4004,1 2-1444,17-1 472,0-2 0,79 0 0,-31-7 192,118 12 0,-62-4-789,-95-6-549,67 8-1,-107-3-480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4:17.00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111 17 8314,'-85'-15'3418,"83"14"-3270,1 1 0,0 0 1,-1-1-1,1 1 0,-1 0 0,1 0 1,-1 0-1,1 0 0,-1 1 0,1-1 1,-1 0-1,1 0 0,-1 1 0,1-1 1,-3 2-1,4-2-67,0 1 0,0-1 0,0 0 0,0 1 0,0-1 0,0 0 0,1 1 0,-1-1 0,0 0 0,0 1 0,0-1 0,0 0 0,0 1 0,1-1 0,-1 0 0,0 0 0,0 1 0,0-1 0,1 0 0,-1 0 0,0 1 0,0-1 0,1 0 0,-1 0 0,0 0 0,1 0 0,-1 1 0,0-1 0,0 0 0,1 0 0,-1 0 0,0 0 0,1 0 0,-1 0 0,0 0 0,1 0 0,-1 0 0,0 0 0,1 0 0,-1 0 0,0 0 0,1 0 0,-1 0 0,1 0 0,116 14 1871,1-4 0,131-7 0,-202-5-1560,10-1-37,-1 2 0,69 8 1,-110-6-341,5 0-66,-18 2-388,-9 2-507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66 14235,'-23'-34'7187,"21"32"-7006,-1-1 0,0 1 1,0 0-1,0 0 0,0 0 1,0 0-1,0 1 0,-1-1 1,1 1-1,0 0 0,-1 0 1,1 0-1,-1 1 0,0-1 1,1 1-1,-1 0 0,1-1 1,-1 2-1,0-1 0,1 0 0,-8 3 1,0-1 107,0 1 0,-1 1 1,1 0-1,0 0 1,1 1-1,-18 11 0,-55 44 566,75-54-817,-1 0-1,1 1 1,0 0-1,1 0 1,0 1-1,0 0 0,0 0 1,1 1-1,1-1 1,-1 1-1,1 1 1,1-1-1,0 1 0,-4 11 1,8-19-46,-1 0-1,1 1 1,0-1 0,0 0 0,0 1-1,0-1 1,0 0 0,0 1 0,1-1 0,-1 0-1,1 1 1,-1-1 0,1 0 0,0 0-1,0 0 1,0 0 0,0 1 0,1-2 0,-1 1-1,0 0 1,1 0 0,-1 0 0,1 0-1,0-1 1,-1 1 0,1-1 0,0 0 0,0 1-1,0-1 1,0 0 0,0 0 0,3 1 0,5 1-76,0 1 0,0-2 0,0 1 1,1-1-1,-1-1 0,14 0 0,20-2-189,0-2-1,0-2 0,0-2 1,-1-1-1,43-16 0,-35 10 149,0 2 1,97-9-1,-142 20 168,-1 1 1,1 0-1,-1 0 1,1 1-1,-1-1 1,1 1-1,-1 0 1,1 1-1,-1 0 1,0-1-1,6 4 1,-10-4 2,0-1 1,0 1-1,0 0 0,0 0 1,0 0-1,0 0 0,0 0 1,0 0-1,0 0 0,-1 1 1,1-1-1,0 0 1,-1 0-1,1 0 0,-1 1 1,1-1-1,0 3 0,-1-1 49,0-1-1,0 1 0,0 0 1,-1-1-1,1 1 1,0-1-1,-1 1 0,0 0 1,0-1-1,0 1 0,0-1 1,-2 4-1,1-3 22,0 1 0,0-1-1,0 0 1,0 1 0,-1-1 0,1 0-1,-1 0 1,0-1 0,0 1 0,0-1-1,0 1 1,-1-1 0,1 0 0,-1 0-1,1 0 1,-1-1 0,-6 3 0,4-3-12,0 0 1,0 0 0,0-1 0,0 0-1,0 0 1,0 0 0,-1-1 0,1 0-1,0 0 1,-10-3 0,5 0-46,1 0 1,0 0-1,0-1 1,0-1-1,0 1 1,1-2-1,0 1 1,0-1-1,1 0 1,0-1-1,0 0 0,-9-13 1,11 11-48,0-1-1,1 0 1,0-1 0,1 1-1,0-1 1,1 0 0,0 0-1,1 0 1,0 0 0,0-20-1,2 27-35,0-1 0,1 1 0,0 0-1,0-1 1,0 1 0,0 0-1,1 0 1,0 0 0,0 0-1,0 0 1,5-8 0,-4 10-27,-1 1-1,1-1 1,-1 0 0,1 1 0,0-1 0,0 1-1,0 0 1,0 0 0,1 0 0,-1 0-1,1 0 1,-1 1 0,1 0 0,-1 0 0,1 0-1,0 0 1,0 0 0,4 0 0,-1 1-220,1 1 1,-1-1-1,0 1 1,1 0 0,-1 1-1,0 0 1,1 0-1,-1 0 1,0 1 0,-1 0-1,1 1 1,7 4-1,29 27-2883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18 220 10218,'-11'19'6287,"10"-16"-5940,0-1 0,0 1 0,0 0 1,1 0-1,-1 0 0,0 0 0,1 0 1,0 0-1,0-1 0,0 1 0,0 0 0,0 0 1,1 0-1,-1 0 0,1 0 0,1 5 0,-1-8-276,-1 0-1,1 1 0,0-1 0,-1 0 0,1 1 0,-1-1 0,1 0 0,0 0 0,-1 0 0,1 0 0,-1 0 0,1 0 0,0 0 0,-1 0 0,1 0 0,-1 0 0,1 0 0,0 0 0,-1 0 0,1 0 0,-1 0 0,1-1 0,0 1 0,-1 0 0,1 0 1,-1-1-1,1 1 0,-1 0 0,1-1 0,-1 1 0,1-1 0,-1 1 0,1-1 0,16-16 826,-15 15-763,3-4 64,0-1 1,-1 0-1,0 0 1,0-1-1,0 1 1,-1-1 0,0 0-1,-1 1 1,1-1-1,0-11 1,2-12 185,0-45 1,-2 19-82,0 44-203,2 11 0,4 25 5,0 48-47,-8-54-93,1 0-1,1 0 1,0 0 0,1 0 0,9 21 0,-13-36 24,1 0-1,0 0 1,-1 0-1,1 0 0,0 0 1,0-1-1,1 1 1,-1 0-1,0-1 1,0 1-1,1 0 0,-1-1 1,1 0-1,-1 1 1,1-1-1,0 0 1,0 0-1,-1 0 0,1 0 1,0 0-1,0 0 1,0 0-1,0-1 1,0 1-1,0-1 1,0 1-1,0-1 0,0 0 1,0 0-1,1 0 1,-1 0-1,0 0 1,0 0-1,0-1 0,0 1 1,0-1-1,0 1 1,0-1-1,0 0 1,0 0-1,0 0 0,-1 0 1,1 0-1,0 0 1,1-2-1,7-4-4,-1 0 0,0-1-1,-1 0 1,0-1 0,0 0 0,10-15-1,16-39 68,-11 17 79,-15 39 55,-4 15-110,-1 25-25,-2-28-20,-1 5-29,1 0 0,0 0-1,0-1 1,1 1 0,1-1-1,0 1 1,7 17 0,-8-24-10,0 0 0,-1-1 0,1 1 0,0 0 0,0-1 0,1 1 0,-1-1 0,0 0 1,1 1-1,-1-1 0,1 0 0,0-1 0,0 1 0,0 0 0,0-1 0,0 0 0,0 0 0,0 0 0,0 0 0,0 0 1,1 0-1,-1-1 0,0 1 0,1-1 0,-1 0 0,0 0 0,6-1 0,2-2 3,-1 0-1,1 0 1,-1 0 0,0-2-1,0 1 1,-1-1 0,1 0-1,-1-1 1,0 0 0,0-1-1,-1 0 1,0 0 0,14-16-1,-21 21 7,0 0 0,1 0 0,-1 1 0,1-1-1,-1 0 1,1 1 0,0 0 0,0-1-1,0 1 1,0 0 0,0 0 0,0 0-1,3-1 1,-4 2-8,0 0 1,0 1-1,1-1 0,-1 0 0,0 1 0,0-1 1,0 0-1,0 1 0,0 0 0,0-1 0,0 1 1,0-1-1,0 1 0,0 0 0,0 0 0,0 0 1,0 0-1,-1 0 0,1-1 0,0 1 0,-1 0 1,1 1-1,-1-1 0,1 0 0,-1 0 1,1 2-1,6 11-269,15 26-1926,-22-39 2029,1 0-1,0 0 1,-1 0-1,1 0 1,0 0 0,0 0-1,0 0 1,0 0-1,0-1 1,0 1-1,0 0 1,0-1 0,0 1-1,1-1 1,-1 1-1,0-1 1,0 1-1,0-1 1,1 0 0,-1 0-1,0 0 1,0 1-1,1-1 1,-1 0 0,0-1-1,0 1 1,1 0-1,-1 0 1,2-1-1,13-10-3072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13795,'13'-3'5905,"11"3"-3792,10-5-457,5 5-288,0 0-904,5 4-232,-7 0-816,-7 1-520,-9 8-1208,-15-3-1265</inkml:trace>
  <inkml:trace contextRef="#ctx0" brushRef="#br0" timeOffset="1">30 177 13835,'-5'2'5745,"5"6"-3480,0-3 927,11-5-2343,32 5-577,39 3-408,-44 0-1561,-1-5-1047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112 289 10762,'-90'-12'4733,"89"12"-4651,0 0-1,0 0 1,1 0-1,-1 0 0,0 0 1,1 0-1,-1 0 1,0 0-1,1 0 0,-1 0 1,0 0-1,1 0 1,-1 0-1,0 0 0,1 1 1,-1-1-1,0 0 1,1 1-1,-1-1 1,0 0-1,1 1 0,-1-1 1,1 1-1,-1-1 1,1 1-1,-1-1 0,1 1 1,-1-1-1,1 1 1,0-1-1,-1 1 0,1 0 1,0-1-1,-1 1 1,1 0-1,0-1 0,0 1 1,0 0-1,0-1 1,0 1-1,-1 0 1,1-1-1,0 1 0,1 0 1,-1 0-1,0-1 1,0 1-1,0 0 0,0-1 1,0 1-1,1 0 1,-1-1-1,0 1 0,1 0 1,-1-1-1,0 1 1,1-1-1,-1 1 0,1-1 1,-1 1-1,1-1 1,-1 1-1,1-1 1,-1 1-1,1-1 0,0 1 1,2 1 91,1 0 0,-1 0 0,1 0 0,-1 0 0,1-1 0,0 0 0,-1 1 0,1-1 0,0-1 0,0 1 0,6 0 0,49-1 318,-41-1-374,8 0-47,-1-1 0,37-8-1,-51 8-53,1-1-1,0-1 0,-1 0 1,0-1-1,0 0 1,0-1-1,15-9 0,-25 14 4,1-1-1,0 1 0,-1 0 0,1 0 1,-1-1-1,1 1 0,-1-1 0,0 1 0,1-1 1,-1 0-1,0 0 0,0 1 0,0-1 1,-1 0-1,1 0 0,0 0 0,-1 0 0,1 0 1,-1 0-1,0 0 0,1 0 0,-1 0 1,0 0-1,0 0 0,0 0 0,-1 0 0,1 0 1,0 0-1,-1 0 0,1 0 0,-1 0 1,0 0-1,0 0 0,0 0 0,0 1 0,0-1 1,-1-2-1,-6-6 210,0 0 1,0 1-1,-1 0 1,-19-15-1,14 11 43,-2-1 22,-38-38 621,53 51-896,0 0 1,0 0-1,0-1 0,0 1 1,0 0-1,0-1 0,0 1 0,0-1 1,1 1-1,-1-1 0,0 0 0,1 1 1,0-1-1,-1 0 0,1 1 0,0-1 1,0 0-1,0 1 0,0-1 1,0 0-1,0-1 0,1 2-28,0 0 1,-1-1-1,1 1 0,0 0 1,0 0-1,0 0 1,0 0-1,0 1 0,0-1 1,0 0-1,0 0 0,0 1 1,0-1-1,1 0 0,-1 1 1,0-1-1,0 1 0,1-1 1,-1 1-1,2 0 0,3-1-188,0 0 0,1 0-1,-1 1 1,0 0 0,1 0-1,-1 1 1,1 0-1,-1 0 1,7 2 0,28 17-1960,2 6-1095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2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45 257 14915,'-2'-12'6986,"-1"-2"-3490,-4-20-911,-1-9-561,-3-2-1135,-1-2-305,11 13-464,1 8-344,13 24-1217,9 12-783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41:13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1562 76 11258,'-152'44'1826,"3"7"-1,-228 112 1,266-105-1251,4 6 0,2 4 1,-169 144-1,217-162-48,-49 58 0,90-90-391,1 0 0,1 1 0,0 1 0,2 0 1,0 1-1,1 0 0,-10 30 0,19-42-93,0 0 1,0 1-1,1-1 0,0 1 0,0-1 1,1 1-1,1-1 0,-1 1 0,2-1 0,-1 1 1,1-1-1,1 0 0,-1 0 0,2 0 1,5 13-1,2-2 10,1-1 0,0 0 0,1-1 1,1 0-1,22 20 0,-9-12-17,1-2-1,1 0 1,1-3-1,1 0 1,0-2-1,2-1 1,62 24-1,-19-16 2,2-2-1,122 20 0,-13-16-231,1-9 0,0-8-1,1-9 1,0-7 0,205-34-1,-282 22-262,202-59-1,-253 56 305,-1-2 0,-1-4 0,-1-2 0,91-59 0,-122 69 152,-1-3 1,0 0-1,-2-1 0,0-1 0,-2-2 0,0 0 0,26-42 1,-35 45 78,0-1 1,-2 0 0,-1-1 0,0 0 0,-2-1 0,-1 0 0,-1 0 0,-1-1 0,-1 1 0,0-29 0,-4 19 49,-2 1 0,-1 0 1,-2 0-1,-1 0 0,-1 0 0,-3 1 0,0 1 0,-2-1 0,-1 2 1,-2 0-1,-1 0 0,-1 1 0,-2 2 0,-1-1 0,-1 2 1,-1 1-1,-2 1 0,0 1 0,-29-22 0,18 19-99,-2 1-1,0 1 1,-2 3-1,-1 1 1,-81-31-1,61 33-18,-1 2 0,0 3-1,-111-12 1,69 21-137,-1 3 1,1 6-1,0 3 0,0 6 0,-104 25 0,-98 47-814,46 16-296,227-88 1071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 17460,'3'0'6561,"-3"6"-5409,8 11-119,-12 11-1057,-5 5-929,3 3-2007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2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13891,'-53'45'7899,"24"-12"-6460,-41 58 0,62-80-1314,1-1 0,1 1 0,0 1 0,1-1 0,0 1 0,-5 16 0,10-26-117,-1 0 1,1 0-1,0 0 1,-1 0-1,1 0 1,0 0-1,0 0 1,0 0-1,0 0 1,1-1-1,-1 1 1,0 0-1,1 0 1,-1 0-1,1 0 1,0-1-1,0 1 1,0 0-1,0 0 1,0-1-1,0 1 1,0-1-1,2 3 1,0-2-6,0 0 1,0 0 0,0-1 0,0 1 0,0-1-1,0 1 1,0-1 0,1 0 0,-1 0 0,1-1-1,6 2 1,6-2-7,0 1 0,1-2 0,-1 0-1,20-5 1,-8 0 67,0 0 0,-1-2 1,0-1-1,-1-2 0,0 0 0,-1-2 0,0 0 0,-1-2 1,0-1-1,-1-1 0,-1 0 0,-1-2 0,0-1 0,-2 0 1,0-2-1,-1 0 0,19-33 0,-21 36 1587,-18 41-39,-1 2-1738,1-9 146,-2 23-280,0 62 0,4-87-183,1 0 0,1-1 0,0 1 0,1-1 0,0 1 0,1-1 0,1 0 0,10 22 0,6-1-2293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12995,'0'-2'5897,"3"-5"-2704,27-2-1601,10 1-392,32 1-768,-2 4-680,9 8-1464,4 4-1209</inkml:trace>
  <inkml:trace contextRef="#ctx0" brushRef="#br0" timeOffset="1">610 257 15651,'5'36'6170,"-7"-54"-4338,-5-7-384,3-9-543,5 3-513,4-1-848,-3-9-473,6 4-895,-7-2-513,-2 3-879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3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24 111 14003,'-8'-22'2561,"-7"-43"0,14 64-2478,1 1-1,0-1 0,0 0 0,0 0 0,0 0 0,0 1 0,1-1 0,-1 0 0,0 0 0,0 0 0,0 1 0,1-1 1,-1 0-1,0 1 0,1-1 0,-1 0 0,1 0 0,-1 1 0,1-1 0,-1 1 0,1-1 0,-1 1 0,1-1 1,0 1-1,-1-1 0,1 1 0,0-1 0,-1 1 0,1-1 0,0 1 0,-1 0 0,2-1 0,27-1 1424,-20 2-942,12 0-146,-1 0 1,1 2-1,0 0 1,0 1-1,-1 1 1,1 1-1,-1 1 1,-1 1-1,1 0 1,36 21-1,-54-27-403,1 0 0,-1 1 0,0-1 0,0 1 0,0 0 0,0 0-1,0 0 1,-1 0 0,1 0 0,-1 0 0,1 0 0,-1 0 0,0 0 0,1 1-1,-1-1 1,0 1 0,-1-1 0,1 1 0,0 2 0,-1-1-2,0-1 1,0 0 0,0 1 0,-1-1 0,0 0-1,0 1 1,0-1 0,0 0 0,0 0-1,0 0 1,-1 0 0,1 0 0,-1 0-1,0-1 1,-4 5 0,-2 3 15,-1-1-1,0 0 1,-1 0 0,0-1-1,0 0 1,-1-1 0,-12 7-1,16-10-43,-1 0-1,0-1 0,0 0 1,0 0-1,0-1 1,0 0-1,-1 0 0,1-1 1,-1 0-1,1 0 1,-1-1-1,-8-1 1,-2-6-477,20 7 437,-1 0 0,0 0 0,0 0 0,1 0 1,-1 0-1,0 0 0,0 0 0,1 0 0,-1 0 0,0 0 0,0 0 0,1 0 0,-1 0 0,0 0 0,0 0 0,0 0 0,1-1 0,-1 1 0,0 0 0,0 0 0,0 0 0,1 0 0,-1-1 0,0 1 0,0 0 0,0 0 1,0 0-1,1-1 0,-1 1 0,0 0 0,0 0 0,0 0 0,0-1 0,0 1 0,0 0 0,0 0 0,0-1 0,0 1 0,0 0 0,0 0 0,0-1 0,0 1 0,0 0 0,0 0 0,0-1 0,0 1 0,0 0 1,0 0-1,0-1 0,0 1 0,0 0 0,0 0 0,-1-1 0,1 1 0,0 0 0,0 0 0,0 0 0,0-1 0,-1 1 0,1 0 0,0 0 0,0 0 0,0 0 0,-1 0 0,1-1 0,21-2-3569</inkml:trace>
  <inkml:trace contextRef="#ctx0" brushRef="#br0" timeOffset="1">511 378 16275,'-5'-15'7418,"-6"-6"-3921,4-20-1713,4-6-408,2 3-1199,2 2-474,17 18-959,-2 6-584,18 18-1361,5 5-512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9530,'11'18'976,"0"0"0,1-1 1,20 23-1,-30-38-848,0 0 1,1 0-1,-1-1 1,0 1 0,1-1-1,-1 0 1,1 0-1,-1 0 1,1 0-1,0 0 1,-1 0-1,1-1 1,0 1-1,0-1 1,-1 0-1,5 0 1,1 0 98,-1-1-1,0-1 1,0 0 0,10-3 0,0 0 68,4 0 196,-9 3-300,1-1 0,-1 0 0,0-1 0,19-9 0,-29 12-131,0 0 0,0 0 1,0 0-1,-1 0 0,1-1 0,0 1 0,-1 0 1,1-1-1,0 1 0,-1-1 0,0 0 0,1 0 1,-1 1-1,0-1 0,0 0 0,0 0 0,0 0 1,0 0-1,-1 0 0,1 0 0,-1 0 0,1-1 1,-1 1-1,0 0 0,1 0 0,-1 0 0,0 0 1,-1-1-1,1 1 0,0 0 0,-1 0 0,1 0 0,-2-3 1,-1-2 265,0 0 1,0 0-1,-1 1 1,0-1 0,-1 1-1,1 0 1,-1 0-1,0 1 1,-10-10 0,-9-4 1130,-28-18 0,25 19-461,26 17-938,-1 0 0,1 0 0,-1 0 0,1 0 0,0 0 0,-1 0 0,1 0 0,0 0 0,0-1 0,0 1 0,0 0 0,0-1-1,0 1 1,0-1 0,0 1 0,1-1 0,-1 0 0,0-2 0,1 3-41,0 0 0,0 0-1,1 0 1,-1 0 0,0 0-1,1 1 1,-1-1 0,1 0 0,-1 0-1,1 0 1,-1 1 0,1-1-1,0 0 1,-1 1 0,1-1 0,0 0-1,0 1 1,-1-1 0,1 1-1,0-1 1,0 1 0,0-1-1,1 1 1,7-3-66,-1 0-1,1 1 1,-1 0-1,1 1 1,16-1 0,-11 2-449,1 0 1,-1 1-1,1 0 1,-1 1-1,0 1 1,0 1-1,27 9 1,-8 1-2090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12315,'0'-3'6605,"-5"7"-3595,-29 40-1554,26-35-1305,0 1 0,1 0 0,0 1 0,1 0 1,0 0-1,-8 22 0,13-30-136,0 1-1,0-1 1,0 0 0,0 0-1,0 0 1,1 0 0,0 1-1,0-1 1,0 0 0,0 1-1,0-1 1,1 0 0,-1 0-1,1 0 1,0 1 0,0-1-1,0 0 1,3 5 0,-1-4 1,-1 0 0,2 0 0,-1 0 0,0 0 1,1 0-1,0-1 0,0 0 0,0 1 0,0-1 1,0-1-1,6 4 0,-2-2-29,0-1 0,-1 0 1,1 0-1,0-1 0,0 0 0,1 0 0,-1-1 1,0 0-1,1 0 0,-1-1 0,0 0 0,1 0 0,-1-1 1,0 0-1,10-3 0,-6-1-168,-1 0 0,1 0 0,-1-1 0,0 0 0,16-13 0,-23 15 113,1 1 0,-1-1 0,0 0 0,0 0 0,0 0 0,-1-1 1,1 0-1,-1 1 0,0-1 0,-1 0 0,1 0 0,-1-1 0,0 1 0,2-9 0,-4 2 145,-4 10 177,3 3-227,1-1 0,-1 1 0,0 0 0,0 0-1,1 0 1,-1 0 0,0 0 0,1 0 0,-1 0 0,1 0 0,-1 0 0,1 0 0,0 0 0,-1 0 0,1 0 0,0 3 0,-1 1-14,0 0 0,1 0 1,-1 0-1,1 0 0,0 1 0,1-1 1,-1 0-1,1 0 0,0 0 1,1 0-1,-1 0 0,1 0 1,0 0-1,0 0 0,0 0 0,1-1 1,0 1-1,0-1 0,0 0 1,0 0-1,1 0 0,-1 0 1,1-1-1,0 1 0,0-1 0,0 0 1,1 0-1,7 4 0,-3-3-37,0-1-1,0 1 0,0-1 0,1-1 0,-1 0 1,1 0-1,-1-1 0,1 0 0,0-1 1,-1 0-1,1 0 0,0-1 0,-1-1 1,1 1-1,9-4 0,-5 1-160,-5 2-102,-1 0 1,1-1-1,-1 0 0,0 0 1,0-1-1,0 0 0,0 0 1,-1-1-1,0 0 1,7-6-1,1-11-1900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4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13011,'23'6'5905,"13"1"-2832,16 1-1537,3-2-184,3-6-872,-2 2-488,-13 0-776,-4 1-592,-32 7-1161</inkml:trace>
  <inkml:trace contextRef="#ctx0" brushRef="#br0" timeOffset="1">0 236 12035,'4'7'5329,"9"-4"-1897,9 4-1487,26-3-697,7-4-264,5-8-856,5 2-488,-15-4-1192,-1 5-713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5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164 195 11522,'90'-116'4479,"-88"114"-4275,-1 0 1,0 0 0,0 1 0,1-1-1,-1 0 1,0 0 0,-1-1 0,1 1-1,0 0 1,-1 0 0,1 0 0,-1-1-1,1 1 1,-1 0 0,0 0 0,0-4-1,-1 5-94,1 0-1,-1 0 0,1 0 0,-1 1 0,1-1 0,-1 0 0,1 0 0,-1 0 1,0 0-1,1 1 0,-1-1 0,0 0 0,0 1 0,0-1 0,0 0 1,1 1-1,-1-1 0,0 1 0,0 0 0,0-1 0,0 1 0,0 0 0,-1-1 1,-4 0 295,0 0-1,0 1 1,0 0 0,1 0 0,-1 0 0,0 1 0,-9 1 0,3 2-102,-1 0 0,1 0 0,0 1 0,0 1 0,0 0 0,1 0-1,0 1 1,-19 16 0,24-18-264,0 1 0,0-1-1,1 1 1,0 0 0,0 1 0,1-1-1,-1 1 1,2 0 0,-1 0 0,1 0-1,0 0 1,0 1 0,1 0 0,0-1-1,-2 16 1,4-21-59,-1 1 0,2 0-1,-1 0 1,0 0 0,0 0-1,1-1 1,0 1 0,-1 0-1,1-1 1,0 1 0,0 0-1,1-1 1,-1 1 0,0-1 0,1 0-1,0 1 1,-1-1 0,1 0-1,0 0 1,0 0 0,0 0-1,0 0 1,1 0 0,-1-1 0,1 1-1,-1-1 1,1 0 0,-1 0-1,1 0 1,-1 0 0,1 0-1,0 0 1,0-1 0,-1 1-1,6-1 1,2 2-116,1-1-1,-1-1 1,0 0-1,1-1 1,-1 0-1,1 0 1,-1-1-1,14-4 1,-8 0-81,-1-1 1,1-1-1,-1 0 0,0-1 1,-1-1-1,0 0 0,15-15 1,83-91-246,-81 80 677,-30 35-176,-1 1 0,0-1 0,1 0 0,-1 1 0,1-1 1,-1 1-1,1-1 0,-1 0 0,1 1 0,-1 0 0,1-1 1,0 1-1,-1-1 0,1 1 0,0-1 0,-1 1 0,1 0 1,0 0-1,0-1 0,-1 1 0,1 0 0,0 0 0,0 0 1,1 0-1,-2 1 4,0-1 1,1 1 0,-1 0-1,0 0 1,1-1 0,-1 1-1,0 0 1,0 0-1,0 0 1,0-1 0,0 1-1,0 0 1,0 0 0,0 0-1,0 0 1,0-1 0,-1 3-1,-11 49 815,10-48-822,-5 18 90,1-5-101,1 0 1,1 1 0,0-1-1,-1 24 1,4-38-95,1 0 1,0 0-1,0-1 0,0 1 1,0 0-1,0 0 0,1 0 1,-1 0-1,1-1 1,0 1-1,0 0 0,0 0 1,0-1-1,0 1 0,1-1 1,-1 1-1,1-1 1,0 1-1,-1-1 0,1 0 1,0 0-1,0 0 0,0 0 1,1 0-1,-1-1 0,0 1 1,1-1-1,-1 1 1,1-1-1,0 0 0,-1 0 1,1 0-1,5 1 0,-4-1-118,0-1 0,1 1 0,-1-1 0,0 0-1,1 0 1,-1-1 0,1 1 0,-1-1 0,0 0-1,0 0 1,1 0 0,-1-1 0,0 1-1,0-1 1,0 0 0,-1 0 0,1-1 0,0 1-1,-1-1 1,0 0 0,1 0 0,-1 0 0,0 0-1,0 0 1,-1-1 0,3-3 0,6-11-511,0 0 1,-2-1 0,0 0-1,7-24 1,-11 30 525,0-2 454,0 0 0,-1 0 0,-1 0 0,0-1 0,0-28 0,-3 44-190,0-1 0,0 1 0,0 0 1,0-1-1,-1 1 0,1-1 0,0 1 0,0 0 1,0-1-1,0 1 0,0-1 0,1 1 0,-1 0 0,0-1 1,0 1-1,0 0 0,0-1 0,0 1 0,0-1 1,1 1-1,-1 0 0,0-1 0,0 1 0,0 0 0,1 0 1,-1-1-1,0 1 0,1 0 0,-1 0 0,0-1 1,0 1-1,1 0 0,-1 0 0,0-1 0,1 1 0,-1 0 1,1 0-1,0 0 0,-1 0 46,1 1 0,-1-1 1,1 1-1,-1-1 0,1 1 0,-1-1 0,1 1 1,-1 0-1,0-1 0,1 1 0,-1 0 1,0-1-1,1 1 0,-1 0 0,0-1 0,0 1 1,0 0-1,0 0 0,0-1 0,0 1 0,0 0 1,0 0-1,0 1 0,-2 23 340,-1 1 1,-1 0-1,-1-1 1,-8 25-1,-8 35-764,17-65 104,2-12-205,0 0 0,1 0 0,0 0 1,0 1-1,0-1 0,1 0 0,0 0 0,1 0 1,0 0-1,4 15 0,1-2-2702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58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14155,'0'-2'5449,"14"-3"-3656,7 2-577,23 4-232,8 3-328,4 2-480,4 6-264,-8-1-928,-4 2-536,-10-10-1569,-4-3-1696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11218,'39'-65'5314,"-42"65"-2506,-4 13-727,4 7-297,-2 15-752,-5 4-352,7 5-344,0 2-104,6-9-208,5-6-24,18-11 0,-2-7 48,4-10-88,9-2-136,-11-9-536,-1-1-304,-7-14-704,-4-3-393</inkml:trace>
  <inkml:trace contextRef="#ctx0" brushRef="#br0" timeOffset="1">69 0 12787,'56'3'9385,"28"6"-7454,-29-3-1635,-48-5-534,0-1 1,-1 2 0,1-1 0,0 1 0,11 4 0,-17-6 145,0 1 1,0-1-1,-1 1 0,1-1 1,0 1-1,0-1 0,-1 1 1,1-1-1,0 1 1,-1 0-1,1 0 0,-1-1 1,1 1-1,-1 0 0,1 0 1,-1-1-1,1 1 1,-1 0-1,0 0 0,1 1 1,-1 0-47,0-1 0,-1 1 0,1-1 0,0 1 0,0-1 0,-1 0 0,1 1 0,-1-1 0,0 0 1,1 1-1,-1-1 0,0 0 0,0 1 0,0-1 0,1 0 0,-1 0 0,-2 1 0,-6 8-355,-1-2 0,-1 1-1,1-1 1,-1-1 0,-1 1-1,-12 5 1,-81 33 1348,67-31 231,21-8-389,9-4-108,1 0 1,0 0-1,-1 0 1,1 1-1,1 0 1,-1 0 0,-9 9-1,16-13-562,0 0-1,-1 0 0,1 0 1,0 0-1,0 1 1,0-1-1,0 0 1,0 0-1,0 0 1,0 0-1,0 0 1,0 1-1,0-1 0,-1 0 1,1 0-1,0 0 1,0 0-1,0 1 1,0-1-1,0 0 1,0 0-1,0 0 1,0 0-1,0 1 0,0-1 1,1 0-1,-1 0 1,0 0-1,0 0 1,0 1-1,0-1 1,0 0-1,0 0 1,0 0-1,0 0 0,0 0 1,0 0-1,1 1 1,-1-1-1,0 0 1,0 0-1,0 0 1,0 0-1,0 0 0,1 0 1,-1 0-1,0 0 1,0 0-1,0 0 1,0 1-1,0-1 1,1 0-1,-1 0 1,0 0-1,0 0 0,1 0 1,11 2 408,13-3-462,0 0-1,30-5 1,-32 3-514,27-4-1124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0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12707,'-7'23'3545,"-1"0"1,-15 28-1,8-22-2191,-23 30 0,-91 102-1404,128-160 65,7-2 125,14-8-44,26-15 32,-26 13-75,0 1-1,1 2 1,42-13-1,-52 18-124,1 1-1,-1 0 1,1 1-1,-1 0 1,1 1-1,0 1 1,-1-1-1,1 2 1,18 3 0,-28-4-50,0 0-149,0-1 1,0 1-1,0-1 1,0 1-1,0-1 0,0 0 1,0 0-1,1 0 1,3-1-1,6-3-2043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5 156 11554,'7'-31'5114,"-12"52"-2538,3 11-1168,-2-3-119,4 3-513,11 1-208,8-6-280,12 1-64,11-7-96,2-9-24,-2-11-40,0-2-24,-10-9-272,-3 1-304,-14-11-632,-6-1-417,-8-5 537</inkml:trace>
  <inkml:trace contextRef="#ctx0" brushRef="#br0" timeOffset="1">94 1 14219,'10'0'5553,"15"5"-3904,5-2-265,10 0-432,2 1-432,-2 2-472,-1-2-288,-13 4-1112,-7-3-641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16299,'0'1'6618,"0"14"-4402,-1 1-559,-2 12-641,-1 0-648,3 1-1072,-1 0-584,4 0-1937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82 126 8178,'15'-21'2004,"28"-28"1,-41 47-1778,0 0 1,0 1 0,0-1-1,0 0 1,0 1 0,0 0-1,0-1 1,1 1 0,-1 0-1,0 0 1,1 0 0,-1 1-1,1-1 1,-1 1 0,1-1-1,-1 1 1,1 0 0,0 0-1,-1 0 1,1 0 0,-1 0-1,1 0 1,0 1 0,-1 0-1,1-1 1,-1 1 0,0 0-1,1 0 1,-1 0 0,0 0 0,4 3-1,-2-1 67,-1 0 0,1 0 0,-1 0-1,0 0 1,0 1 0,-1-1 0,1 1 0,0 0-1,-1 0 1,0 0 0,0 0 0,0 0 0,-1 0 0,1 1-1,0 4 1,-1-4-94,-1 1 0,0 0 0,1-1 0,-2 1 0,1-1 0,-1 1 0,0 0 0,0-1 0,0 1 0,-1-1 0,0 0 0,0 0 0,0 1 0,-1-1 0,1-1 0,-1 1 0,0 0 0,-1-1 0,1 1 0,-1-1 0,0 0 0,0 0 0,0 0 0,-1-1-1,1 0 1,-1 0 0,0 0 0,0 0 0,-5 2 0,5-3-118,0 0 0,-1 0 0,1 0-1,-1-1 1,1 0 0,-1 0 0,1 0-1,-1-1 1,1 0 0,-1 0 0,0 0-1,1-1 1,-1 1 0,1-2 0,-1 1-1,1 0 1,-1-1 0,1 0-1,0 0 1,0-1 0,0 1 0,0-1-1,0 0 1,1-1 0,-1 1 0,1-1-1,0 0 1,-6-6 0,7 6-90,0 0 0,1 0 0,-1 0 0,1 0 0,0 0 0,0-1 0,1 1 0,-1 0 0,1-1 0,0 0 0,0 1 0,0-1 0,1 1 0,-1-1 0,1 0 0,0 0 0,1 1 1,-1-1-1,1 0 0,0 1 0,0-1 0,0 1 0,1-1 0,-1 1 0,1 0 0,1-1 0,-1 1 0,0 0 0,1 0 0,0 1 0,6-8 0,-5 7-158,0-1-1,1 1 1,-1 0-1,1 0 1,0 1 0,0-1-1,1 1 1,-1 0 0,1 1-1,-1-1 1,1 1-1,0 0 1,0 0 0,0 1-1,0 0 1,0 0 0,0 0-1,0 1 1,1 0 0,-1 0-1,0 1 1,0 0-1,0 0 1,7 2 0,34 17-2518</inkml:trace>
  <inkml:trace contextRef="#ctx0" brushRef="#br0" timeOffset="1">465 197 15219,'113'67'6850,"-113"-72"-3714,1-6-1455,-1-9-313,0-11-1152,2-3-576,-2-7-848,-2-1-513,-1 2-1151,-2 1-105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62 13267,'-1'-3'326,"-1"0"168,0 0 1,0 0-1,1 0 1,0 0-1,0 0 1,0 0-1,0-1 1,-1-5-1,2 8-361,1 0-1,-1 0 1,1 0 0,-1 0-1,1 0 1,-1 0 0,1 0-1,-1 0 1,1 0-1,0 0 1,0 0 0,-1 1-1,1-1 1,0 0 0,0 0-1,0 1 1,0-1-1,0 1 1,0-1 0,0 1-1,0-1 1,0 1 0,0 0-1,0-1 1,0 1-1,0 0 1,0 0 0,1 0-1,1 0 1,11-3 714,0 2 0,0 0-1,1 0 1,-1 1 0,26 4 0,-32-3-674,1 1 0,-1-1 0,0 1 0,0 1 0,0 0 0,-1 0 0,1 0 0,-1 1 0,1 0 0,-1 1 0,6 5 1,-11-9-157,-1 0 1,1 0 0,-1 1 0,0-1 0,0 1 0,0-1 0,1 1 0,-1-1 0,-1 1-1,1 0 1,0-1 0,0 1 0,-1 0 0,1 0 0,-1 0 0,1 0 0,-1-1 0,0 1-1,0 0 1,0 0 0,0 0 0,0 3 0,-1-2 5,0 0 1,0 0 0,-1 0-1,1 0 1,-1 0-1,0 0 1,1 0-1,-1-1 1,-1 1-1,1-1 1,-5 5-1,-3 1-19,0 0 0,-1-1 0,0 0-1,0 0 1,-14 5 0,24-12-88,0 1 0,0 0 1,0-1-1,0 1 0,0-1 0,0 1 1,0-1-1,0 1 0,0-1 0,0 0 1,0 1-1,0-1 0,-1 0 1,1 0-1,0 0 0,0 0 0,0 0 1,-3-1-1,28-13-2383,-4 6 1526,0 0 0,1 2 1,40-7-1,-48 11 673,1 0 0,-1 1 0,1 1 0,0 0 0,-1 1 0,1 0 0,17 5 0,-29-6 310,-1 1-1,0-1 1,0 1 0,0-1 0,0 1-1,0-1 1,0 1 0,0 0 0,0-1 0,0 1-1,0 0 1,0 0 0,0 0 0,0 0-1,-1 0 1,1 0 0,0 0 0,-1 0-1,1 0 1,-1 0 0,1 0 0,-1 0-1,1 1 1,-1-1 0,0 0 0,0 0-1,1 0 1,-1 1 0,0-1 0,0 0-1,0 0 1,-1 1 0,1-1 0,0 0-1,0 0 1,-1 0 0,1 1 0,0-1-1,-1 1 1,-3 8 422,1-1 0,-2 0 0,-8 16 0,6-12-145,1-2-26,1-3-82,2 0 0,-1 0 0,1 0 0,-4 12 0,7-18-184,-1 0 1,1 1 0,0-1 0,0 0-1,0 0 1,0 0 0,0 1 0,0-1-1,1 0 1,-1 0 0,1 0-1,-1 0 1,1 0 0,0 0 0,0 0-1,0 0 1,0 0 0,0 0 0,0 0-1,1 0 1,-1-1 0,3 4-1,-1-2-212,1 0-1,0 0 0,-1 0 0,1-1 0,0 1 0,0-1 1,0 0-1,1 0 0,-1-1 0,0 1 0,1-1 0,-1 0 0,1 0 1,-1 0-1,1-1 0,0 0 0,-1 1 0,1-2 0,-1 1 0,1 0 1,0-1-1,-1 0 0,1 0 0,4-2 0,18-8-2141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1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33 106 13275,'-32'-105'5817,"40"110"-3424,13 1-529,5 2-112,-2-1-831,5 1-297,-3-5-344,1 2-280,-5 3-632,-4-3-521,-10-2-991,-3 2-393,-11-2-3024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13123,'3'4'5313,"7"1"-3017,6-2-567,10 2-401,6 0-416,6-4-704,-1 1-400,-1 3-1168,-10 0-576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1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13115,'42'49'5529,"-42"-52"-2736,2-4-521,-2-7-584,-2-14-423,2-8-857,0-6-200,0-2-832,5 8-537,10 10-1143,1 4-521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56 12987,'2'-10'7360,"11"1"-5084,1 2-1299,34-19 235,-47 25-1175,1 1 0,-1-1 0,1 1 0,0 0 0,-1-1 0,1 1 0,0 0 0,-1 0 0,1 0 0,-1 0 0,1 0 0,0 0 0,-1 1 0,1-1 0,-1 0 0,1 1 0,0 0 0,-1-1 0,1 1 0,-1 0-1,0-1 1,1 1 0,-1 0 0,0 0 0,1 0 0,-1 0 0,0 1 0,0-1 0,0 0 0,0 0 0,0 1 0,0-1 0,0 1 0,-1-1 0,2 3 0,0 1-4,0 0 1,0 0-1,-1 1 0,1-1 1,-1 0-1,0 0 0,-1 1 1,1 9-1,-2-8-34,-1 1 1,0 0-1,0-1 0,0 0 0,-1 1 1,0-1-1,0 0 0,-1 0 0,0-1 1,0 1-1,-1-1 0,0 0 0,-10 10 1,5-6 13,0 0-1,-1-1 1,0-1 0,-1 0 0,1-1 0,-25 12 0,42-21-77,0 1 0,0 0-1,0 1 1,0-1 0,0 1 0,0 0 0,0 1-1,0-1 1,0 1 0,-1 0 0,1 1 0,0 0-1,9 3 1,1 1-238,-1 1 0,0 0 0,-1 1 0,18 12 0,-12-2 122,-17-14 183,1-1 1,0 1-1,0-1 1,0 0-1,0 0 1,0 0-1,1-1 1,-1 1-1,1-1 1,0 0-1,6 2 1,-9-4 55,-1-1-1,1 1 1,0-1 0,0 1 0,-1-1 0,1 0 0,0 1-1,-1-1 1,1 0 0,0 0 0,-1 0 0,1 0 0,-1-1-1,0 1 1,1 0 0,-1-1 0,0 1 0,0 0-1,2-4 1,20-35 1151,-18 30-869,54-112 2940,-59 122-3265,0-1 1,1 0 0,-1 1 0,0-1-1,1 1 1,-1-1 0,1 1 0,-1-1 0,1 1-1,-1-1 1,1 1 0,-1-1 0,1 1-1,-1-1 1,1 1 0,0 0 0,-1 0-1,1-1 1,0 1 0,-1 0 0,1 0-1,0 0 1,-1-1 0,1 1 0,0 0-1,-1 0 1,1 0 0,0 0 0,-1 0-1,1 1 1,0-1 0,-1 0 0,1 0-1,0 0 1,-1 0 0,1 1 0,0-1-1,-1 0 1,1 1 0,-1-1 0,1 1-1,-1-1 1,1 0 0,0 1 0,-1-1-1,0 1 1,1-1 0,-1 1 0,1 1-1,27 38-270,-20-26 60,95 119-4902,-69-93 1584</inkml:trace>
  <inkml:trace contextRef="#ctx0" brushRef="#br0" timeOffset="1">359 334 15019,'19'0'5625,"27"0"-4232,9 0-609,5-5-544,5 5-1008,-7 0-2489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3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102 131 13963,'6'-32'2364,"13"-40"0,-19 70-2284,1 1 0,-1 0 0,1-1 0,-1 1 0,1 0 0,0-1 1,-1 1-1,1 0 0,0 0 0,0 0 0,0-1 0,0 1 0,0 0 0,0 0 0,0 0 1,0 1-1,0-1 0,0 0 0,1 0 0,-1 1 0,0-1 0,0 0 0,1 1 1,-1-1-1,1 1 0,-1 0 0,0-1 0,1 1 0,-1 0 0,1 0 0,-1 0 1,1 0-1,-1 0 0,1 0 0,-1 1 0,0-1 0,1 0 0,-1 1 0,1-1 0,-1 1 1,0-1-1,2 2 0,0-1 26,-1 1 0,1 0 1,0 0-1,-1 0 0,1 0 0,-1 0 1,0 0-1,1 1 0,-1-1 0,0 1 1,-1-1-1,1 1 0,0 0 0,-1 0 1,2 4-1,-2-2-71,-1 1 0,0-1 0,0 0 0,0 1 0,-1-1 0,1 0 0,-1 1 1,-1-1-1,1 0 0,-1 0 0,0 0 0,0 0 0,0 0 0,-1 0 0,-4 5 0,-7 11 13,-33 37-1,35-44-11,-105 110 604,124-126-517,0 0 0,0 1 0,1 0 0,-1 0 0,15 1 0,-9 2-109,0-1 0,0 2 0,0 0 1,0 0-1,-1 2 0,0-1 0,1 1 0,-2 1 1,21 12-1,-19-10-151,1 0 0,0-1 1,0-1-1,0-1 0,1 0 0,23 5 1,-35-10-60,-1 0 1,1 0 0,-1 0 0,1 0 0,0 0-1,-1-1 1,1 1 0,0-1 0,-1 1 0,1-1-1,-1 0 1,0 0 0,1-1 0,2-1 0,-4 2 71,0 1 0,0-1 0,0 0 0,0 0 0,-1 0 0,1 1 0,0-1 0,-1 0 0,1 0 0,-1 0 0,1 0 0,-1 0 0,1 0 0,-1-1 0,0 1 0,1 0 0,-1 0 0,0 0 0,0 0 0,0 0 0,0 0 0,0-1 0,0 1 0,0 0 0,0 0 0,0 0 0,-1 0 0,1 0 0,0 0 0,-1 0 1,1-1-1,-1 1 0,1 0 0,-1 1 0,0-1 0,1 0 0,-2-1 0,-3-4-430,0 0 1,0 1 0,0-1-1,-1 1 1,0 1 0,0-1-1,0 1 1,-9-4 0,-60-28-2583,54 26 2523,-40-13 985,14 5 1440,5-2 3283,64 23 305,13 2-4732,177 36-1688,-156-30-1226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3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43 264 13939,'-1'-15'6441,"-4"-9"-3248,-3-14-944,-1-10-345,3-1-1032,-4 5-384,7 13-1048,3 17-672,2 18-1633,15 9-359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63 10274,'87'-9'4286,"-85"9"-4073,-1-1 0,1 1 0,0 0 0,-1 0 0,1 1 0,0-1 0,-1 0 0,1 0 1,-1 1-1,1-1 0,-1 1 0,1 0 0,-1-1 0,1 1 0,-1 0 0,3 1 0,-4-1-99,1 0 1,-1-1-1,1 1 1,-1 0-1,1 0 1,-1-1-1,0 1 1,1 0-1,-1 0 1,0 0-1,0-1 1,0 1-1,0 0 1,0 0 0,1 0-1,-1 0 1,-1 0-1,1 0 1,0-1-1,0 1 1,0 1-1,-2 2 253,1 0 0,-1 1-1,0-1 1,0 0-1,0-1 1,0 1 0,-5 5-1,2-3-34,-1-1 1,0 0-1,0 1 0,0-2 0,-1 1 0,1-1 0,-1 0 0,0-1 0,-1 1 0,1-1 1,-11 3-1,15-5-258,0-1 0,1 1 0,-1 0 0,0-1 0,0 1 0,1-1 0,-1 0 0,0 0 0,0 0 0,0 0 1,0 0-1,1-1 0,-1 1 0,0-1 0,0 0 0,1 0 0,-1 0 0,1 0 0,-1 0 0,1-1 0,-1 1 0,1-1 0,0 0 1,-1 1-1,1-1 0,0 0 0,0 0 0,0-1 0,1 1 0,-1 0 0,1 0 0,-1-1 0,1 1 0,0-1 0,-2-2 0,2 0-59,0 1 0,0-1 0,0 1 0,1-1 0,-1 0 0,1 1 0,0-1 0,0 0 0,1 1 0,-1-1 0,1 0-1,0 1 1,1-1 0,-1 1 0,1-1 0,-1 1 0,1 0 0,1 0 0,-1 0 0,5-6 0,-5 7-105,0 0 0,0 1 0,1-1 0,-1 1 0,1 0 0,-1 0 0,1 0 0,0 0 0,0 0 0,0 1 0,0-1 0,0 1 0,0 0 0,0 0-1,0 0 1,0 0 0,1 0 0,-1 1 0,0 0 0,0-1 0,1 1 0,-1 0 0,0 1 0,1-1 0,-1 1 0,0-1 0,0 1 0,1 0 0,4 2 0,25 18-1929,-3 7-480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13267,'4'1'4913,"19"4"-3273,0-5-744,17-1-71,9 1-201,9 0-848,9 2-520,3 6-961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39 185 10266,'-39'40'9050,"74"-155"-1938,-35 114-7103,0 0 0,1 1 0,-1-1 0,0 0-1,1 1 1,-1-1 0,1 0 0,-1 1 0,1-1-1,-1 1 1,1-1 0,-1 0 0,1 1 0,-1 0-1,1-1 1,0 1 0,-1-1 0,1 1 0,0 0 0,0-1-1,-1 1 1,1 0 0,0 0 0,0 0 0,-1-1-1,1 1 1,0 0 0,0 0 0,-1 0 0,1 0-1,0 0 1,0 0 0,-1 1 0,1-1 0,0 0-1,0 0 1,-1 0 0,1 1 0,1 0 0,31 18-46,-26-14 49,-2-2-12,14 10 20,32 14 0,-47-24-11,1-1-1,0 0 1,0 0-1,0-1 1,0 0-1,0 0 1,0 0-1,1 0 1,-1-1 0,0 0-1,0 0 1,10-1-1,-13 0-1,0 0-1,0 0 1,0 0 0,0 0-1,-1 0 1,1 0-1,0-1 1,-1 1 0,1-1-1,-1 1 1,1-1-1,-1 1 1,0-1 0,0 0-1,0 0 1,1-2-1,15-35 170,-13 28-113,6-19 97,-8 21-139,1 0 0,0 0 0,1 0-1,0 1 1,8-14 0,-11 21-72,-1 1-1,1-1 0,0 0 1,0 1-1,-1-1 1,1 1-1,0-1 0,0 1 1,0-1-1,0 1 0,0 0 1,-1-1-1,1 1 1,0 0-1,0 0 0,0-1 1,0 1-1,0 0 1,0 0-1,0 0 0,0 0 1,0 1-1,0-1 0,0 0 1,0 0-1,0 0 1,0 1-1,1 0 0,26 15-2329,-21-12 1557,15 10-1925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 12275,'37'-31'5169,"-48"55"-2289,-4 4-1159,1 6-441,-1 0-232,13-2-632,2-6-192,12-4-208,7-6 48,9-8-64,3-3-16,9-5-408,-5-7-400,-5-2-776,-4-8-353,-9-1-1079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12563,'14'6'3265,"1"-2"1,24 6-1,69 4-1906,-44-7-1805,-63-7 294,1 0 1,-1 0-1,1 0 0,-1 0 1,1 0-1,-1 1 1,1-1-1,-1 0 1,0 1-1,1 0 0,-1-1 1,0 1-1,1 0 1,-1-1-1,0 1 1,0 0-1,1 0 0,-1 0 1,0 0-1,0 0 1,0 0-1,1 2 1,-2-1-46,-1-1 0,1 0-1,0 1 1,-1-1 0,0 0 0,1 1 0,-1-1 0,0 0 0,1 0 0,-1 1 0,0-1 0,0 0 0,0 0 0,0 0 0,0 0 0,0 0-1,0-1 1,-1 1 0,1 0 0,0 0 0,0-1 0,-1 1 0,1-1 0,0 1 0,-2 0 0,-79 33-3945,-3-6 3417,-32 10 6053,116-37-5194,0-1 1,0 0-1,0 0 0,0 1 0,0-1 1,0 1-1,0-1 0,0 1 0,0-1 0,0 1 1,1 0-1,-1-1 0,0 1 0,0 0 0,1 0 1,-1-1-1,0 1 0,1 0 0,-1 0 1,1 0-1,-2 1 0,3-1-45,-1 0 0,0-1 0,0 1 0,0 0 0,1 0 0,-1-1 0,0 1 1,1 0-1,-1-1 0,1 1 0,-1-1 0,1 1 0,-1-1 0,1 1 0,-1-1 0,1 1 0,-1-1 0,1 1 0,0-1 0,-1 0 1,1 1-1,1-1 0,4 3 88,1 0 1,-1-1-1,1 0 1,0 0-1,10 1 1,26-1-410,3-2-514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10938,'1'3'4985,"1"1"-2608,-2 9-129,0 4-31,-8 11-625,-2 6-336,2 7-607,3-4-145,13-4-272,8-7-152,19-10-80,7-3-48,7-11-304,-2-2-232,-10-13-569,-3-2-319,-18-1-440,-4-1-257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15251,'18'1'5970,"34"6"-4426,3-2-160,4 1-648,-4 2-448,-13-3-808,-13-2-448,-19 1-1032,-8-1-409,-19 7-952,-2 3-487</inkml:trace>
  <inkml:trace contextRef="#ctx0" brushRef="#br0" timeOffset="1">16 168 8186,'-2'5'3745,"0"6"-1537,4-3-712,22 2-591,7 0-249,11 0-336,9 1-224,-4-8-1104,0-3-649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6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13051,'-5'3'5649,"-1"0"-2120,7 11-1641,14 0-696,8 6-239,19 1-921,5-5-504,7-3-1033,3-6-655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7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24 8178,'-1'-2'563,"0"1"1,1-1 0,-1 1-1,0 0 1,0-1 0,-1 1 0,1 0-1,0 0 1,0 0 0,-1 0-1,1 0 1,0 0 0,-1 0-1,-2-1 1,-24-2 2471,16 5-2823,1 0 1,0 1 0,-15 4 0,19-4 318,-23 6-67,1 2 0,-48 22-1,62-25-420,1 0-1,0 2 1,0 0-1,1 1 0,0 0 1,-19 20-1,31-29-46,-1 0 0,1 1-1,0-1 1,0 0 0,0 1 0,0 0-1,0-1 1,0 1 0,0-1-1,0 1 1,0 0 0,1 0 0,-1-1-1,1 1 1,0 0 0,-1 0 0,1 0-1,0 0 1,0-1 0,0 1-1,0 0 1,0 0 0,1 0 0,0 2-1,0-1-11,0-1 0,1 0-1,0 1 1,-1-1 0,1 0 0,0 0-1,0 0 1,1 0 0,-1 0-1,0 0 1,1 0 0,-1-1 0,5 3-1,8 2-138,0 0 0,1-1 0,-1 0-1,19 2 1,-7-3-158,0-1-1,-1-1 0,1-1 1,0-2-1,39-5 1,128-35 106,-133 26 1121,116-15 0,-169 30-777,42-1 555,-47 1-615,0 0 0,-1 0 0,1 0 0,0 1 0,-1 0 1,1-1-1,-1 1 0,1 0 0,-1 0 0,1 0 0,-1 0 1,0 1-1,1-1 0,2 4 0,-4-5-42,-1 1 1,0 0-1,1-1 0,-1 1 1,0-1-1,0 1 0,1 0 1,-1 0-1,0-1 0,0 1 1,0 0-1,0-1 0,0 1 1,0 0-1,0-1 0,0 1 1,0 0-1,0 0 0,-1-1 1,1 1-1,0 0 0,0-1 1,-1 1-1,1-1 0,0 1 1,-1 0-1,1-1 0,0 1 1,-1-1-1,1 1 0,-1-1 1,1 1-1,-1-1 0,0 1 1,0 0-1,-24 17 748,15-13-514,-1 0-1,0 0 1,0-1 0,0 0-1,-1-1 1,1 0-1,-1-1 1,0 0 0,1-1-1,-21-1 1,23 0-116,-1-1 0,1 0 0,0 0-1,0-1 1,0-1 0,0 1 0,0-1 0,0-1 0,1 0 0,-1 0-1,1 0 1,0-1 0,0-1 0,-7-5 0,12 8-143,1 0 0,-1 0 1,0 0-1,1 0 0,-1 0 0,1 0 1,0-1-1,0 1 0,0-1 0,1 1 0,-1-1 1,1 0-1,0 0 0,0 0 0,0 1 1,1-1-1,-1 0 0,1 0 0,0 0 1,0 0-1,0 0 0,1 0 0,-1 0 0,1 0 1,0 0-1,0 0 0,0 1 0,1-1 1,-1 0-1,1 1 0,0-1 0,0 1 1,0-1-1,1 1 0,-1 0 0,1 0 1,-1 0-1,1 1 0,0-1 0,0 0 0,1 1 1,5-4-1,1 2-150,-1 1 1,1 0-1,0 0 1,0 1-1,0 0 1,0 0-1,0 1 0,1 1 1,-1 0-1,0 0 1,0 1-1,20 4 1,-11-1-871,1 1 0,-1 1 1,0 1-1,-1 1 0,33 17 1,-3 5-4827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9 186 12867,'-8'50'4785,"8"-49"-4725,0-1 1,0 0 0,0 0 0,0 1-1,0-1 1,-1 0 0,1 1 0,0-1-1,0 0 1,0 0 0,0 1-1,0-1 1,0 0 0,0 1 0,0-1-1,0 0 1,0 1 0,0-1-1,0 0 1,0 1 0,1-1 0,-1 0-1,0 0 1,0 1 0,0-1-1,0 0 1,0 1 0,1-1 0,-1 0-1,0 0 1,0 0 0,0 1-1,1-1 1,-1 0 0,0 0 0,0 0-1,1 1 1,-1-1 0,0 0 0,1 0-1,-1 0 1,0 0 0,0 0-1,1 0 1,-1 0 0,0 0 0,1 1-1,-1-1 1,0 0 0,1 0-1,-1 0 1,0-1 0,1 1 0,-1 0-1,0 0 1,0 0 0,1 0-1,-1 0 1,0 0 0,1 0 0,-1 0-1,0-1 1,0 1 0,1 0 0,14-11 1192,-7 1-731,1 0 1,-2-1 0,1 0 0,9-20 0,5-8 647,-21 39-1146,-1-1 1,0 0-1,1 1 0,-1-1 0,1 1 0,-1-1 0,1 1 0,-1-1 0,1 1 0,0-1 0,-1 1 1,1-1-1,-1 1 0,1 0 0,0-1 0,-1 1 0,1 0 0,0 0 0,-1-1 0,1 1 0,0 0 1,0 0-1,-1 0 0,1 0 0,0 0 0,0 0 0,-1 0 0,1 0 0,0 0 0,-1 0 0,1 1 0,0-1 1,0 0-1,-1 0 0,1 1 0,0-1 0,-1 0 0,1 1 0,-1-1 0,1 1 0,0-1 0,-1 1 1,1-1-1,-1 1 0,1-1 0,-1 1 0,1-1 0,-1 1 0,0 0 0,1-1 0,-1 1 0,1 1 0,26 47 9,-17-30 42,-6-14-78,1 0 1,-1 1-1,1-1 1,0-1-1,0 1 1,1-1-1,-1 0 1,1 0-1,0 0 1,0-1-1,0 0 1,8 3-1,-12-6 32,0 1 0,0 0 0,0-1 0,0 1 0,0-1 0,0 0 0,0 1 0,0-1 0,0 0 0,0 0-1,0-1 1,0 1 0,0 0 0,0-1 0,0 1 0,0-1 0,0 1 0,0-1 0,0 0 0,0 0 0,0 0 0,-1 0 0,1 0 0,0-1 0,-1 1-1,1 0 1,-1-1 0,1 1 0,-1-1 0,0 1 0,0-1 0,1 0 0,-1 0 0,0 1 0,-1-1 0,1 0 0,0 0 0,0 0 0,-1 0 0,1 0-1,-1 0 1,0 0 0,0 0 0,1-3 0,0-51 933,-1 43-844,0 1-1,0 0 1,1-1-1,4-17 1,-4 27-182,0-1 0,0 1 0,1 0 0,-1 0 1,1 0-1,-1 0 0,1 0 0,0 1 0,0-1 0,0 0 0,0 1 0,1-1 0,-1 1 0,1 0 1,-1 0-1,1 0 0,0 0 0,0 0 0,0 1 0,0-1 0,4 0 0,6-2-568,1 0 0,0 1-1,0 1 1,0 1-1,17-1 1,31 3-2107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0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 13267,'73'-24'5077,"-69"20"-3228,-14 4-707,-16 3 309,16 2-1256,0-1-1,1 1 0,-1 1 1,1 0-1,0 0 1,1 1-1,0 0 1,0 0-1,0 1 0,1 0 1,0 1-1,0-1 1,1 1-1,1 0 0,-1 1 1,1-1-1,-4 15 1,8-22-195,0 0 0,1 0-1,-1 0 1,1 1 0,0-1 0,0 0 0,0 0 0,0 1 0,0-1 0,0 0 0,1 0 0,-1 1 0,1-1 0,0 0 0,-1 0 0,1 0 0,0 0 0,0 0 0,0 0-1,3 4 1,-1-4-6,-1 1 0,1-1 0,0 0-1,0 0 1,0 0 0,0-1 0,0 1-1,0 0 1,0-1 0,1 0-1,-1 0 1,5 1 0,4 0-18,0-1-1,0 0 1,0 0 0,0-1 0,0-1 0,20-3 0,46-16-425,-71 18 9,1-1-1,-1 0 1,0 0-1,0-1 1,0 0-1,0-1 1,0 1-1,6-7 1,-2 1-1561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80 13539,'2'-70'5198,"0"61"-3669,2 9-239,0 10 1219,-4-3-2108,0-1-1,-1 0 1,0 0-1,-1 0 1,1 0-1,-1 0 1,0 0 0,-4 7-1,-25 45 188,-28 26-356,52-75-196,7-11-55,1 0-1,0 1-1,0 0 1,0-1 0,1 1 0,-1 0 0,0 0 0,1-1-1,-1 1 1,1 0 0,-1 1 0,3-2 0,6-1-199,0 1-1,0 0 1,0 1 0,0 0 0,0 0 0,1 1 0,-1 1-1,0 0 1,0 0 0,0 1 0,20 5 0,-24-6 140,1 0 0,0-1 0,-1 0 0,1 0-1,-1 0 1,1-1 0,0 0 0,-1-1 0,1 1 0,-1-1 0,0 0 0,0-1 0,0 0 0,0 0 0,0 0 0,0 0 0,-1-1-1,1 0 1,8-9 0,7-7 927,-1 0-1,-1-1 1,18-27-1,-29 70 1122,-5-14-1963,1 0 1,0-1 0,0 1 0,1-1-1,0 0 1,0 0 0,0-1 0,1 1 0,0-1-1,1 0 1,0-1 0,-1 0 0,1 0-1,1 0 1,-1-1 0,1 0 0,0 0-1,0-1 1,0 0 0,0 0 0,1-1 0,-1 0-1,1-1 1,-1 0 0,1 0 0,10-1-1,-7 0 27,0-1 1,0 0-1,0-1 0,0 0 0,-1-1 0,1 0 0,0-1 0,-1 0 0,14-7 0,-21 9-13,-1 0-1,1 0 1,-1-1-1,1 1 0,-1-1 1,0 1-1,0-1 1,0 0-1,0 0 1,-1-1-1,1 1 0,-1 0 1,0-1-1,0 0 1,0 1-1,0-1 0,-1 0 1,1 0-1,-1 0 1,0 0-1,0 0 1,-1 0-1,1 0 0,-1 0 1,0 0-1,0-1 1,0 1-1,-1 0 0,-1-5 1,-8-38-983,10 47 900,0-1 1,0 1-1,0 0 1,0-1-1,0 1 0,0 0 1,0 0-1,1-1 0,-1 1 1,0 0-1,0 0 1,0 0-1,0-1 0,0 1 1,0 0-1,1 0 1,-1 0-1,0-1 0,0 1 1,0 0-1,1 0 0,-1 0 1,0 0-1,0-1 1,0 1-1,1 0 0,-1 0 1,0 0-1,0 0 1,1 0-1,-1 0 0,0 0 1,0 0-1,1 0 0,-1 0 1,0 0-1,0 0 1,1 0-1,-1 0 0,0 0 1,0 0-1,1 0 1,-1 0-1,0 0 0,0 0 1,1 0-1,-1 0 0,0 0 1,0 1-1,1-1 1,-1 0-1,0 0 0,0 0 1,0 0-1,1 1 1,-1-1-1,0 0 0,0 0 1,0 0-1,1 1 0,7 12-3465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95 12315,'2'3'7714,"-2"13"-6344,-2 3-764,-2 0 0,0 0 0,-13 37 0,-29 54-413,29-74-96,2-11-8,24-37 45,-5 8-164,2-1-1,-2 1 1,2 0 0,-1 1 0,1-1 0,0 2-1,0-2 1,-1 2 0,8-3 0,2 1-184,-1 0 1,28-3-1,-13 5-248,-1 2 0,-1 1 0,1 1 0,34 8 0,-32-6 125,-29-4 345,0 0-1,1 0 1,-1 0 0,1 0 0,0 0 0,-1-1-1,1 1 1,-1 0 0,0-1 0,1 1-1,0-1 1,-2 0 0,2 0 0,-1 1 0,0-1-1,0 0 1,1 0 0,-1 0 0,-1 0 0,2 0-1,-1-1 1,0 1 0,-1 0 0,1-1 0,1 0-1,2-5 169,0-1 0,-1 0 0,4-10-1,18-63 1004,6-19 105,6-2 1381,-37 102-2635,0 0 1,0-1-1,0 1 1,0 0-1,0 0 1,0-1-1,0 1 0,0 0 1,0 0-1,0-1 1,0 1-1,0 0 1,0 0-1,0 0 0,0 0 1,1 0-1,-1 0 1,0 0-1,0 0 1,0-1-1,0 1 0,0 0 1,1 0-1,-1 0 1,0 0-1,0 0 1,0-1-1,1 1 0,-1 0 1,0 0-1,0 0 1,1 0-1,-1 0 1,0 0-1,0 0 0,0 0 1,0 0-1,0 0 1,0 0-1,0 0 0,1 0 1,-1 0-1,0 0 1,0 0-1,1 0 1,-1 0-1,0 0 0,0 0 1,1 0-1,-1 0 1,8 12 535,4 21-377,-12-31-123,78 239-4253,-66-204 1323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28 199 10322,'-7'8'993,"-11"21"1160,17-28-2063,1 0-1,0-1 0,-1 1 0,1 0 1,0 0-1,0 0 0,0 0 0,0 0 0,-1 0 1,1 0-1,1-1 0,-1 1 0,0 0 1,0 0-1,0 0 0,0 0 0,1 0 0,-1 0 1,0 0-1,1-1 0,-1 1 0,0 0 1,1 0-1,-1-1 0,1 1 0,0 0 0,-1 0 1,1-1-1,0 1 0,-1-1 0,1 1 1,0 0-1,7 3 115,-1 0 1,1 0-1,0-1 0,0 0 1,0 0-1,1-1 0,-1 0 1,0-1-1,16 2 0,-2-2-14,0-1 1,37-5-1,-53 4-120,-1 0 1,1 0 0,0-1-1,-1 0 1,1 0 0,-1 0-1,7-4 1,-11 6-8,0-1 0,0 0 0,1 0 0,-1 0-1,0 0 1,0 1 0,0-1 0,0-1 0,0 1 0,0 0 0,0 0 0,-1 0 0,1 0 0,0-1 0,-1 1 0,1 0 0,-1-1-1,1 1 1,-1 0 0,1-1 0,-1 1 0,0-1 0,0 1 0,0 0 0,0-1 0,0 1 0,0-1 0,0 1 0,0-1-1,-1 1 1,1 0 0,-1-1 0,1 1 0,-1-2 0,-5-8 500,-1 0-1,0 0 1,0 1-1,-1 0 1,-10-10-1,-24-32 1062,39 47-1516,0 1-1,0-1 0,1 0 0,0 0 0,0 0 0,0 0 0,0-1 0,1 1 1,-1-10-1,2 13-136,0 1 0,0-1 0,0 0 1,0 1-1,0-1 0,1 1 1,-1-1-1,0 0 0,1 1 0,0-1 1,-1 1-1,1-1 0,0 1 0,0 0 1,-1-1-1,1 1 0,0 0 0,1-1 1,-1 1-1,0 0 0,0 0 1,0 0-1,1 0 0,-1 0 0,0 0 1,1 0-1,-1 1 0,1-1 0,-1 0 1,1 1-1,0-1 0,-1 1 0,1 0 1,-1-1-1,1 1 0,2 0 1,1 0-354,1-1 1,-1 1 0,0 1 0,1-1 0,-1 1 0,1 0-1,-1 0 1,0 0 0,0 1 0,6 2 0,23 18-3192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12731,'2'0'568,"0"0"1,0 0-1,-1-1 1,1 1-1,0 0 1,0-1-1,0 0 1,-1 1-1,1-1 1,0 0-1,2-1 1,15-17 2377,11-32-1941,-21 33 16,33-52 1468,55-70 1,-97 140-2466,0-1-1,1 0 1,-1 1 0,1-1 0,-1 0 0,0 0 0,1 1 0,0-1-1,-1 1 1,1-1 0,-1 0 0,1 1 0,-1-1 0,1 1 0,0 0-1,0-1 1,-1 1 0,1-1 0,0 1 0,-1 0 0,1 0 0,0-1 0,0 1-1,1 0 1,7 19 79,-6-9-166,15 45-2402,12 69 1,-21-73-326</inkml:trace>
  <inkml:trace contextRef="#ctx0" brushRef="#br0" timeOffset="1">234 214 15643,'-73'-50'5898,"101"45"-4658,6 3-248,15 2-544,3 5-624,19-2-1136,5 1-545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11466,'-15'73'17196,"15"-74"-16644,0-1-776,0 1-592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35 189 12339,'-8'-45'1910,"2"14"1187,-13-42 0,18 72-2968,1 0 0,0 0 1,0 0-1,-1 0 0,1 0 0,0 0 0,0-1 1,0 1-1,0 0 0,1 0 0,-1 0 0,0 0 0,0 0 1,1 0-1,-1 0 0,1 0 0,-1 0 0,0 0 1,1 0-1,0 0 0,-1 0 0,1 0 0,0 0 0,-1 1 1,1-1-1,0 0 0,0 0 0,0 1 0,0-1 1,0 0-1,0 1 0,0-1 0,0 1 0,0 0 1,0-1-1,2 0 0,3 0 80,-1-1 1,1 1 0,0 0-1,0 0 1,0 1-1,7 0 1,-4 0-142,0 1 1,0 0 0,-1 1-1,1 0 1,0 0 0,-1 1-1,1 0 1,-1 1 0,0 0-1,0 0 1,0 1-1,-1-1 1,1 2 0,-1-1-1,0 1 1,-1 0 0,10 11-1,-12-12-65,-1 0-1,1 0 1,-1 1-1,0-1 1,0 1-1,0 0 1,-1-1-1,0 1 1,0 0-1,-1 1 1,1-1-1,-1 0 1,-1 0-1,1 0 1,-1 1-1,0-1 1,-1 0-1,1 1 1,-1-1-1,0 0 1,-1 0-1,0 0 1,0 0-1,0 0 1,0 0-1,-6 7 1,2-3-9,-1 0 1,0 0 0,-1-1 0,0 0-1,0-1 1,-15 12 0,-63 41 22,58-43 4,24-15-16,0-1 0,1 1 0,0-1 0,-1 1-1,1 0 1,0 0 0,0 1 0,0-1 0,1 1 0,-3 4 0,4-6-39,0 0-1,1 0 1,-1 0 0,1 1 0,-1-1-1,1 0 1,0 0 0,0 1 0,0-1 0,0 0-1,0 0 1,1 1 0,-1-1 0,1 0 0,-1 0-1,1 0 1,0 0 0,0 1 0,0-1 0,0 0-1,2 2 1,5 9-1085,1-1-1,17 18 1,6 3-2430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1:1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13619,'2'-5'5633,"7"-16"-2904,13-8-449,17-15-215,6 3-217,1 2-600,-11 7-288,-12 17-447,-3 1-121,-4 14-328,3 6 32,-1-1-496,3 5-537,1-7-1031,-3-1-913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5:53.17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59 12251,'93'-7'7541,"45"9"-5239,-10 1-1156,26-7-112,235 4 754,-356 3-1710,-1-2 0,1-1 1,-1-1-1,1-2 1,50-12-1,-39 2-26,-24 7-163,0 0 1,0 1 0,23-2 0,-39 7-628,-8 2-8,0-1 209,-13 7-1292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6:04.68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72 27 9370,'-31'4'1486,"-10"0"3999,274-18-2193,-108 10-2314,-62 0-527,141-8 600,221 15 0,-369 1-998,145 7 87,-201-11-169,0-1 0,-1 1-1,1 0 1,0 0 0,0 0 0,0 0 0,0 0 0,-1 0-1,1-1 1,0 1 0,0 0 0,0 0 0,0 0 0,0 0-1,0-1 1,0 1 0,0 0 0,0 0 0,-1 0 0,1-1-1,0 1 1,0 0 0,0 0 0,0 0 0,0-1-1,0 1 1,0 0 0,0 0 0,0 0 0,0-1 0,1 1-1,-1 0 1,0 0 0,0 0 0,0-1 0,0 1 0,0 0-1,0 0 1,0 0 0,0 0 0,0 0 0,1-1 0,-1 1-1,0 0 1,0 0 0,0 0 0,0 0 0,1 0 0,-1 0-1,0-1 1,0 1 0,0 0 0,0 0 0,1 0-1,-1 0 1,0 0 0,0 0 0,0 0 0,1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10314,'3'4'723,"-1"-1"-1,0 1 1,0 0-1,0 0 1,0 0-1,0 0 0,-1 0 1,0 0-1,-1 0 1,2 0-1,-2 0 1,1 8-1,-1-2-250,0 0-1,-1 0 1,-1-1-1,0 1 1,-4 11-1,-4 11-340,-3-2 0,-21 40 0,30-62 261,-61 113 761,69-125-1141,0 0 0,0 0 0,0 0 0,2 0 0,-2 0 0,1 1-1,-1-1 1,1 1 0,1 1 0,-1-1 0,0 1 0,1 0 0,1 0 0,-2 1 0,0 0 0,1-1-1,0 1 1,0 1 0,0 0 0,0 0 0,-1 0 0,2 0 0,-2 1 0,1 1 0,7 0-1,7 4-409,0-1-1,1 2 0,-3 0 0,3 1 0,32 21 0,-28-18-1575,0-11-1181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12643,'0'4'5465,"-7"1"-2745,-6 10-1319,5 16-945,1 4-208,3 7-912,4-6-689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1 0 9202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14819,'14'-2'5537,"17"-4"-4424,4 5-321,14-3-192,0 2-704,0 4-1544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14883,'7'49'6498,"-7"-56"-3330,0-17-887,-3-15-1057,3-3-408,0-21-544,7 8-176,4 16-600,-6 4-376,12 27-1168,5 8-769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12515,'22'86'4655,"-17"-75"-272,0-15-1735,5-24-840,-6 13-1793,16-45 416,-19 58-425,-1 1 0,0 0 0,0-1-1,0 1 1,0 0 0,2 1 0,-2-2 0,0 1 0,1 0 0,-1-1 0,1 2-1,-1-1 1,2 0 0,-2-1 0,1 2 0,-1-1 0,1 1 0,1-2-1,-2 1 1,1 1 0,0-1 0,1 1 0,-2 0 0,1-2 0,0 2 0,1-1-1,-1 1 1,-1 0 0,1 0 0,1 0 0,-1-1 0,0 1 0,1 0-1,-1 0 1,-1 0 0,1 0 0,1 0 0,-1 1 0,0-1 0,1 0 0,-1 0-1,-1 0 1,1 1 0,1-1 0,1 2 0,3 3-19,1-1 0,0 2 0,-1-1-1,0 2 1,7 7 0,-1 0 6,-9-11 2,8 7-48,0 0 0,1-1-1,-2-1 1,20 11 0,-29-18 50,1 1 0,-1-2 0,0 1 0,1-1 0,-1 1 0,2-1 0,-2 2 0,0-2 0,1 0 0,-1 1 0,0-1 1,2 0-1,-2 0 0,1 0 0,-1 0 0,0 0 0,2 0 0,-1 0 0,-1-1 0,0 1 0,1 0 0,-1-2 0,2 2 0,-2 0 0,0-1 0,1 0 0,-1 1 0,0-2 1,1 1-1,-1 1 0,0-1 0,1-1 0,-2 1 0,1 0 0,0-1 0,1 1 0,-2 0 0,1-1 0,0 1 0,-1 0 0,2-1 0,-2 1 0,1 0 0,-1-1 0,0 1 1,0-2-1,1 2 0,-1 0 0,0-1 0,0 1 0,0-5 0,3-86 175,-2 11-2501,1 73 124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8778,'89'91'4733,"-89"-89"-4638,0-2 0,0 0 0,0 0 0,0 1 0,0-1 0,0 0 1,1 0-1,-1 1 0,0-1 0,0 0 0,0 0 0,1 0 0,-1 2 0,0-2 0,0 0 0,0 0 0,2 0 0,-2 0 1,0 0-1,0 1 0,1-1 0,-1 0 0,0 0 0,0 0 0,1 0 0,-1 0 0,0 0 0,0 0 0,2 0 1,-2 0-1,0 0 0,1 0 0,-1 0 0,0 0 0,0 0 0,1 0 0,-1 0 0,0 0 0,0-1 0,2 1 1,-2 0-1,0 0 0,0 0 0,1 0 0,-1 0 0,0-2 0,0 2 0,0 0 0,1 0 0,-1 0 0,0-1 1,0 1-1,0 0 0,0 0 0,0-1 0,2 1 0,-2 0 0,0 0 0,0-2 0,0 2 0,0 0 0,0 0 0,0-1 1,0 1-1,0 0 0,0-1 0,0-29 656,0 23-186,1-34 729,-1-1 1,-1-1 0,-9-43-1,9 58-654,2 26-629,-1 1 0,0 1 0,2-1 0,-2 1-1,1-2 1,-1 2 0,1 0 0,-1-1 0,2 1-1,-2-1 1,1 1 0,0 0 0,-1-2-1,2 2 1,-2 0 0,1 0 0,1-1 0,-2 1-1,1 0 1,0 0 0,-1 0 0,2 0-1,-1 0 1,-1 0 0,1 0 0,1 0 0,-2 0-1,1 0 1,-1 0 0,1 1 0,1-1-1,-2 0 1,1 0 0,0 2 0,1-2 0,25 10 4,-2 1 0,44 25 1,-13-5-29,-41-24 19,-2 0 0,2 1 0,-3 1 0,2 1 0,11 11 1,-22-19-5,-2-1 1,1 0-1,0 1 1,0 0-1,-1 0 1,0-1-1,1 2 1,-1-2 0,0 2-1,1-1 1,-1 0-1,-1 0 1,1 1-1,1-2 1,-2 2-1,0 0 1,1 0 0,-1-2-1,0 2 1,0-1-1,0 1 1,0 0-1,0-2 1,0 2 0,0-1-1,-1 1 1,1-2-1,-2 2 1,2 0-1,-1-1 1,0 0-1,-1 0 1,1 0 0,0 0-1,-1 0 1,1 1-1,0-2 1,-1 2-1,1-2 1,-2 0 0,2 1-1,-2-1 1,-2 3-1,-5 4-31,0-1-1,-2-1 1,1 0-1,0 1 0,-1-3 1,0 1-1,0-1 1,0 0-1,0-1 0,-2-1 1,2 0-1,-1-1 1,0 0-1,0-1 1,1 0-1,-26-4 0,37 4-40,0-1-1,-1 1 1,2 0-1,-1 0 1,0-1-1,-1 1 1,2-2 0,-1 2-1,0 0 1,1-1-1,-2 1 1,2-1-1,-1-1 1,1 2-1,-1-1 1,1 1-1,-2-1 1,2-1-1,-1 2 1,1-2-1,0-21-2176</inkml:trace>
  <inkml:trace contextRef="#ctx0" brushRef="#br0" timeOffset="1">643 263 13819,'0'-17'6137,"0"-12"-2792,5-12-1417,-5-6-1143,2 5-233,-2 7-1056,0 8-697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58 265 13699,'-47'56'4968,"47"-56"-4926,0 0 0,0-1 0,0 1 0,0 0 1,0 0-1,0 0 0,0-1 0,0 1 0,0 0 1,0 0-1,0 0 0,0-2 0,0 2 0,0 0 0,0 0 1,0 0-1,0 0 0,0-1 0,0 1 0,-2 0 1,2 0-1,0 0 0,0 0 0,0-1 0,0 1 0,0 0 1,0 0-1,-1 0 0,1 0 0,0 0 0,0 0 1,0 0-1,0-2 0,-1 2 0,1 0 0,0 0 1,0 0-1,0 0 0,0 0 0,-2 0 0,2 0 0,0 0 1,0 0-1,0 0 0,-1 0 0,1 0 0,0 0 1,0 0-1,0 0 0,-1 0 0,1 0 0,0 0 1,0 0-1,0 0 0,0 2 0,-2-2 0,2 0 0,0 0 1,0 0-1,0 0 0,0 0 0,0 0 0,-1 1 1,6-29 1338,13-52 171,5-22-628,-21 93-846,1-1 0,1 1 0,0 0 0,2-1 0,-2 1 0,1 1 0,11-15 0,-15 21-67,1 1 0,0 0 1,0-1-1,-1 1 0,0 0 0,2-1 0,-2 1 0,2 0 0,-1-1 1,0 1-1,0 1 0,0-1 0,0 1 0,0-2 0,1 2 0,-2 0 1,2 0-1,0-1 0,-2 1 0,2 0 0,-1 1 0,5-1 0,-6 2-20,1-2 0,-1 1-1,1-1 1,-2 1 0,1-1 0,0 2-1,1-1 1,-1-1 0,0 1-1,-1 1 1,2-1 0,-1-1-1,0 1 1,-1 1 0,2-1 0,-2 0-1,1 1 1,-1-1 0,1 1-1,-1-1 1,0 0 0,2 1-1,-2-1 1,0 0 0,0 1-1,0 0 1,0 0 0,0-1 0,0 0-1,0 1 1,0-1 0,0 0-1,-2 1 1,2-1 0,0 0-1,-1 3 1,-2 2-11,1-1-1,-1 1 1,0-2-1,-1 1 0,0-1 1,1 1-1,-1-1 1,0 0-1,0 0 1,-1 0-1,1 0 1,-1-1-1,1 1 1,-2-1-1,-6 4 1,3-3 20,1 2 0,0 0 0,-1 0 0,-9 11 0,18-17-9,0 1 1,-2-1-1,2 1 1,0-1-1,0 2 0,0-2 1,0 1-1,0-1 0,0 1 1,0-1-1,0 2 0,0-2 1,0 1-1,0 0 1,0-1-1,0 2 0,0-2 1,0 1-1,2-1 0,-2 1 1,0-1-1,0 2 0,0-2 1,1 0-1,-1 1 0,0-1 1,1 1-1,-1-1 1,0 0-1,2 2 0,-1-1 1,27 26-605,-21-20 534,14 12-27,5 5-675,0-1-1,2-1 1,39 24-1,-59-40 642,0-2-1,2 0 1,-2 0-1,1-2 1,-1 1-1,1 0 1,18 2-1,-23-5 183,0 0 0,2 0 0,-2 0 0,0 0 0,1-1 0,-1 1-1,0-2 1,0 1 0,0 0 0,0-1 0,0 1 0,0-2 0,0 2-1,1-2 1,-1 1 0,-2-1 0,8-4 0,-5 3 185,-1-1 1,0 1 0,1-2-1,-1 1 1,1 0 0,-3-1-1,2 1 1,-1-1 0,0 1-1,-1-2 1,1 2-1,0-2 1,-2 1 0,0 0-1,1-1 1,-1 1 0,0-1-1,-1-10 1,-1 6 15,0 0 0,-2 0 0,0 1 0,1-1 0,-1 1 0,-1 0 1,-1-1-1,1 1 0,-14-18 0,18 28-269,0-1 1,0 1 0,0-1-1,0 1 1,0 0-1,0-2 1,-1 2-1,1-1 1,0 1-1,0 0 1,0-2-1,-2 2 1,2 0 0,0-1-1,0 1 1,-1 0-1,1 0 1,0-1-1,-1 1 1,1 0-1,0 0 1,-2-2 0,2 2-1,0 0 1,-1 0-1,1 0 1,-1 0-1,1-1 1,0 1-1,-2 0 1,2 0-1,-1 0 1,1 0 0,-1 0-1,1 19-1989,5 8-532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25 111 13787,'-7'-19'1079,"3"10"-513,2 1 0,-1-1 1,0 0-1,-2-17 0,5 24-505,0 1 1,0 0-1,0-1 1,0 1-1,0 1 1,0-1-1,0-1 1,1 1-1,-1-1 1,0 1-1,0 1 1,2-1-1,-2-1 0,1 1 1,-1 1-1,1-1 1,-1-1-1,2 2 1,-2-1-1,1 0 1,-1 1-1,1-2 1,1 2-1,-2-1 1,1 1-1,0-1 1,1 1-1,-2-2 1,1 2-1,0 0 0,1 0 1,-1-1-1,-1 1 1,2 0-1,-1 0 1,0 0-1,1 0 1,-1 0-1,-1 0 1,1 0-1,1 0 1,-1 0-1,0 0 1,2 1-1,9 1 112,1-1-1,0 2 1,-1-1-1,0 1 1,0 1-1,0 0 1,14 8 0,-24-10-138,1-1 0,1 0 1,-1 2-1,-1-2 1,1 2-1,0-2 0,-1 2 1,1 0-1,-2-1 1,2 1-1,0 0 0,-2-1 1,0 1-1,2 0 1,-2 0-1,1-1 0,-1 2 1,1-1-1,-1 1 0,-1-1 1,1-1-1,-1 2 1,2-1-1,-2 1 0,0 0 1,0-1-1,0 1 1,0-1-1,0 1 0,-2-2 1,2 2-1,-2 3 1,-3 4 28,1 0 0,-1-1 1,0 1-1,-2 0 1,2-2-1,-3 1 0,1-1 1,-17 17-1,2-5 60,-2-1 1,-28 21-1,50-41-117,1 1 0,1-1-1,-2 0 1,1 1 0,1-1 0,-1 2 0,1-2 0,-2 0 0,1 1 0,1 0 0,0-1 0,-1 2 0,1-2-1,-2 1 1,2-1 0,0 1 0,-1 1 0,1-2 0,0 1 0,-1 0 0,1 1 0,0-2 0,0 1-1,0 0 1,0-1 0,0 2 0,0-1 0,0 0 0,0-1 0,0 2 0,0-1 0,0-1 0,0 1 0,1 1-1,-1-1 1,0-1 0,0 1 0,1 1 0,-1-2 0,0 1 0,2-1 0,-2 2 0,1-1 0,-1-1-1,1 1 1,-1-1 0,2 2 0,-2-2 0,1 1 0,0-1 0,-1 0 0,3 1 0,7 6-19,-1-2 0,2 1 0,18 6 1,-13-4-48,-1-1-82,-3-1-304,0 0 0,2-1-1,-1 0 1,-1-1 0,2 0 0,-1-1 0,1 0-1,23 2 1,-16-9-1643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95 207 13235,'-94'-70'4211,"94"70"-4185,0 0-1,1 0 0,-1 0 0,0 0 1,0 0-1,2 0 0,-2 0 1,0 0-1,1 0 0,-1 0 0,0 0 1,0 0-1,1 0 0,-1 0 0,0 0 1,2-1-1,-2 1 0,0 0 1,0 0-1,1 0 0,-1 0 0,0-2 1,0 2-1,0 0 0,1 0 0,-1 0 1,0-1-1,0 1 0,0 0 1,0 0-1,2-1 0,-2 1 0,0 0 1,0 0-1,0-2 0,0 2 0,0 0 1,0 0-1,0-1 0,0 1 0,0 0 1,0-1-1,0 1 0,0 0 1,0-2-1,0 2 0,0 0 0,0 0 1,0-1-1,0 1 0,0 0 0,0 0 1,0-1-1,-2 1 0,2 0 1,0 0-1,0-2 0,0 2 0,0 0 1,-1 0-1,1-1 0,0 1 0,0 0 1,0 0-1,-1 0 0,1 0 1,0-1-1,-2 1 0,2 0 0,37 0 68,-32 0-17,128 6-137,-74 0-1558,0-5 1,2-1 0,99-13-1,-151 11 1799,-1 1-1,2 0 0,-1 1 0,1 0 0,-1 0 1,0 0-1,17 5 0,-25-5-46,2 0 0,-2 0 0,1 1 0,0-1 0,0 2-1,-1-1 1,0-1 0,2 1 0,-2 1 0,1-2 0,-1 1 0,0 0 0,1 1 0,-1-1 0,0 0-1,1 1 1,-1-1 0,0 0 0,-1 2 0,2-2 0,-1 1 0,-1-1 0,1 2 0,-1-2 0,2 1-1,-2 0 1,0 0 0,0-1 0,1 2 0,-1-2 0,0 2 0,0-2 0,0 0 0,0 2-1,-1-2 1,1 1 0,0 0 0,-2 0 0,2-1 0,-1 2 0,1-2 0,-1 0 0,1 1 0,-2 0-1,0 1 1,0 1 79,0 0 1,-1-1-1,0 1 0,1-1 0,-1-1 0,0 2 0,-1-1 0,2 0 0,-2-1 0,1 0 0,-1 0 0,0 1 1,1-2-1,-1 1 0,0-1 0,0 2 0,0-3 0,-7 3 0,6-2-21,-1 0 0,1 1 0,0-2 0,-2 0 0,2 0 0,-1 0 0,1 0 0,-2 0-1,2-2 1,-1 1 0,1 0 0,0-1 0,-7-2 0,5-1-75,0-1-1,0 1 1,1 0 0,0-2 0,1 0-1,0 1 1,-1-1 0,1 0-1,1-1 1,0 1 0,0-1-1,0 0 1,1 0 0,-4-13-1,6 15-96,0 1 0,-1-1 0,1 2 0,1-1 0,-1 0 0,1-2 0,0 2 0,1-1 0,-1 1 0,1-1 0,1-4 0,-1 7-25,0 0 1,1 1-1,-1-1 0,0 2 1,1-2-1,-1 0 1,0 1-1,2 0 0,-2 0 1,1 0-1,0-1 0,1 2 1,-2-2-1,2 2 1,0 0-1,-2-1 0,2 1 1,-1 0-1,1-1 0,0 1 1,5 0-1,-5-1-50,-1 2 1,1 0-1,0 0 0,-1-1 0,1 1 1,0 0-1,-1 1 0,1-1 0,0 0 0,0 2 1,-2-2-1,2 1 0,-1-1 0,1 1 0,0 1 1,-1-1-1,0 0 0,0 1 0,1-1 1,-2 0-1,5 3 0,-1 3-410,2-1-1,-2 0 1,1 1 0,-1 0 0,7 12-1,14 32-3369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13563,'40'-12'5676,"10"5"-3782,-47 7-1836,-1-1 0,1 1 0,0 0-1,1 0 1,-1 1 0,-1-1 0,1 0-1,0 2 1,1-2 0,-2 1 0,1 0-1,0-1 1,-1 2 0,1-1-1,0 0 1,-1 2 0,1-2 0,-2 1-1,2 0 1,0 0 0,-2 1 0,2-2-1,-2 2 1,2-1 0,-2 0 0,1 0-1,2 5 1,-2 4 90,0-1-1,0 1 1,0-1 0,-2 0-1,0 1 1,0 0-1,0 0 1,-4 18-1,-3 2 208,-16 52-1,15-62-72,-3-1-1,2 0 1,-3-1 0,0 0 0,-2-1 0,1 0 0,-26 25 0,42-44-281,-1 1 1,1 0 0,0-2-1,-1 2 1,1 0-1,0 0 1,-1 0 0,1 0-1,0 0 1,-1 2 0,1-2-1,2 2 1,10 0-14,5 0-151,2 2-1,-2 0 1,0 2-1,0-1 1,-1 2-1,27 13 1,-18-5-1140,-17-10-3326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108 133 14043,'-108'-133'5689,"148"142"-3488,1 2-489,11-3-528,-8-1-360,-1-7-631,6 3-378,-16-2-1415,0-1-1072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10226,'42'48'4729,"-38"-57"-1848,-4-2-1873,-10-15-808,6 2-280,0-9-768,-9-19-360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6 117 12507,'-5'-79'4545,"5"77"-4433,0 1 0,0 0 0,1-1 0,-1 1 0,0 0 1,2-1-1,-2 1 0,1 0 0,-1-1 0,1 1 0,-1 0 0,2-1 1,-1 2-1,-1-1 0,1-1 0,1 1 0,-1 1 0,0-1 1,1-1-1,-2 2 0,1-1 0,0 1 0,1-1 0,-1 1 0,1-2 1,-1 2-1,2 0 0,-2 0 0,0-1 0,1 1 0,-1 0 0,0 0 1,2 0-1,4-1 305,9-2 235,0 2 0,0-1-1,0 1 1,31 4 0,-40-3-550,1 0 0,-1 1 0,-1 0-1,1 1 1,0 0 0,0 1 0,-1-2 0,1 2-1,-2 1 1,2-1 0,-1 1 0,0 0 0,0 0-1,4 5 1,-8-7-91,0-1 1,0 0-1,-1 2 0,0-2 0,1 2 0,-1-2 0,-1 2 0,1-2 1,1 2-1,-1-1 0,-1 0 0,2 1 0,-2-2 0,0 2 0,1 0 1,-1-2-1,0 2 0,0-1 0,0 1 0,0-2 0,0 2 0,-1 0 1,1 1-1,-3 0 3,1 0 0,1-1 0,-2 1 0,2-2 0,-2 1 0,1 1 0,0-1 0,0-1 0,-1 1 0,-1 0 0,1-1 0,-5 4 0,0-1-40,1-1 0,-1 0 1,2 0-1,-2 0 0,0-1 0,-1 0 0,1-1 1,0 0-1,0-1 0,0 0 0,0 1 1,-12-2-1,-6-7-442,21-2-1222,6 7 1388,1 1 0,0 0 0,0-1 1,-1 1-1,0 0 0,1-1 0,0 2 0,0-1 0,-1 0 1,2 1-1,-2-2 0,1 1 0,0 1 0,0 0 0,0-2 1,0 2-1,3 0 0,21-2-2903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27 174 13475,'0'73'5433,"-4"-87"-3457,-2-11-703,-1-11-545,7-6-304,-2-4-1032,-2 2-448,0 4-985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9370,'11'3'679,"-9"-3"-426,0 0 1,0 0 0,1 0 0,-1 0 0,0 0 0,1 1 0,-2-1 0,2 2 0,-2-2 0,2 1 0,0 0 0,-2 1 0,0-2 0,2 1 0,-2 0 0,2 1 0,-2 0 0,1 0-1,-1-1 1,0 0 0,1 1 0,-1 0 0,0 0 0,1 0 0,-1 0 0,0 0 0,1 0 0,-2 0 0,1 0 0,-1 1 0,2-1 0,-2 0 0,1 4 0,-1 6 162,1 0 0,2 1 0,-2-3 0,3 2 0,-1-2 0,1 2 0,0-1 1,1 0-1,1 0 0,10 17 0,-12-24-353,0 0 0,0 0 1,0 0-1,0 0 0,1 0 0,-1-1 1,2-1-1,-2 2 0,1-1 0,1 0 1,-1-2-1,0 2 0,1-2 0,-1 0 1,1 1-1,-1-1 0,0 0 0,2-1 1,-2 0-1,1 0 0,-1 0 1,2 0-1,-2-1 0,9-2 0,-9 3-20,0-1 0,-1 0 1,2-1-1,-2 1 0,1 0 0,-1-1 0,0 0 0,2-1 0,-2 0 0,0 1 0,0-1 0,0 0 0,-2 1 0,3-2 0,-1 1 0,-2-1 0,1 0 0,1 0 1,-1 0-1,-1 0 0,0 0 0,3-7 0,0-4-49,-1-1 1,1 1-1,-3 0 1,0 0-1,0-24 0,4-9-749,-6 47 616,0-1 1,0 1-1,0 0 1,0-1-1,1 1 1,-1 0-1,0-1 1,1 1-1,-1-1 1,2 1-1,-2 1 1,1-1-1,-1-1 1,1 1-1,1 0 1,-2-1-1,1 2 1,0-1-1,1 0 1,-2 1-1,1-2 1,0 2-1,1-1 1,-1 1-1,0-1 1,1 1-1,-1 0 1,0-2-1,1 2 1,-1 0-1,0 0 1,1-1-1,-1 1 1,1 0-1,-1 0 1,0 0-1,1 0 1,-1 1-1,0-1 1,1 0-1,-1 0 1,0 2-1,1-2 1,-1 0-1,0 1 1,1-1-1,0 3 1,13 3-1139,0 1 1,0 1-1,17 14 1,-13-9-1028,12 7-1623,22 14 5207,-49-31-111,2-1 0,-1 0 0,1 0-1,-1 0 1,0-1 0,1 0 0,-1 1 0,10-1-1,-10-1-827,-1 1-1,2 0 1,-2 0-1,1-1 1,-1 3-1,0-2 1,2 0-1,-2 2 1,0 0-1,0-2 1,0 2-1,0 0 1,0 1-1,0-2 1,4 8-1,-5-9-247,-2 0-1,0 2 0,1-2 1,0 2-1,0 0 0,-1-2 0,0 2 1,1 0-1,-1-1 0,-1 0 0,1 0 1,1 1-1,-2 0 0,0-1 1,1 1-1,-1 0 0,0-1 0,0 1 1,0 0-1,0-1 0,0 1 0,0 0 1,-1-1-1,1 1 0,-2 0 0,2-2 1,-1 2-1,0 0 0,-1-1 1,0 4-1,0-5-45,1 0 0,0 1 0,-1-1 0,1 0-1,0 1 1,-1-1 0,1 0 0,-1 1 0,0-1 0,0 0 0,1-1 0,-2 2 0,2-2 0,-2 1 0,2-1 0,0 1 0,-2-1 0,2 0 0,-2 2-1,2-2 1,-2 0 0,2 0 0,-2 0 0,2-2 0,-2 2 0,2 0 0,-2 0 0,1-1 0,0 1 0,0-1 0,1 1 0,-2-2 0,2 1 0,0 1-1,-2-1 1,2-1 0,-1 1 0,1 0 0,-3-3 0,-1 0 11,-1-2 1,1 2-1,-1-1 0,1-1 0,1 0 1,-1 0-1,1 1 0,0-2 0,1 1 0,-4-8 1,6 10-114,0 0 0,-1-1-1,1 1 1,0-2 0,1 2 0,0-1 0,0 1 0,0-2 0,0 2 0,0 0 0,1 0 0,-1-1 0,1 1 0,1 0-1,-1-2 1,0 2 0,2 0 0,-2 0 0,2-1 0,0 1 0,2-4 0,-2 4-326,1 0 0,0 0 1,0 1-1,0-1 0,0 1 0,0-1 0,1 1 1,-1 1-1,2-1 0,-2 0 0,9-1 0,19-5-2364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29 114 12667,'-15'-113'5481,"2"130"-2737,20 12-1143,12 3-769,11-4-96,1-8-312,-1-6-168,5-14-360,-14-3-336,10 3-896,-16-3-689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11226,'13'-63'5202,"-26"105"-1666,7 13-2431,3 1-169,6-6-264,7-8-208,5-15-224,7-3-192,18-7-136,-4 1-64,2-14-688,-10-7-368,-13-14-897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11626,'63'11'8446,"2"1"-4894,119 42-4954,-181-53 1301,40 20-3012,-43-21 2966,1 0 0,0 2 0,-1-2 0,2 1 0,-2 0 0,1-1 0,-1 2-1,1-2 1,-1 1 0,2 1 0,-2-2 0,0 1 0,1 0 0,-1-1 0,0 2 0,0-1 0,0 0 0,1-1 0,-1 2 0,0-1 0,0 0 0,0-1 0,0 2 0,0-1-1,0 0 1,0-1 0,-1 2 0,1-1 0,0 0 0,0-1 0,-1 2 0,1-1 0,0 0 0,-2-1 0,2 2 0,0-2 0,-1 1 0,1 0 0,-1-1 0,1 2 0,-2-2-1,2 1 1,-2 0 0,-9 8 77,0-3-1,-1 0 0,1 0 1,-1 0-1,0-2 0,0 1 1,0-2-1,-2 1 1,-18 1-1,4 2 635,-147 32 5341,175-39-5825,-1 0 1,1 0-1,0 0 1,-2 0-1,2 0 0,-1 0 1,1 0-1,0 0 1,-1 0-1,1 0 0,0 1 1,-2-1-1,2 0 1,-1 0-1,1 0 1,0 0-1,-1 2 0,1-2 1,0 0-1,-2 0 1,2 1-1,0-1 0,0 0 1,-1 1-1,1-1 1,0 0-1,0 2 1,0-2-1,-1 0 0,1 1 1,0-1-1,0 0 1,0 1-1,0-1 0,16 11 744,36 1-648,75 8-1427,-67-13-824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35 199 12523,'-9'10'719,"6"-7"-409,0 1 0,0-1 0,1 1 0,-1 0 1,0 0-1,2-1 0,-2 1 0,2 1 0,-3 4 1,4-7-260,0-1 0,1 0 0,-1 1 0,0 0 0,0 0 1,2-1-1,-2 0 0,1 1 0,-1-1 0,1 0 0,1 1 1,-2-1-1,1 1 0,0-1 0,-1 0 0,2 1 1,-1-1-1,0 0 0,1-1 0,-1 2 0,0-1 0,1-1 1,-1 1-1,1 1 0,-1-2 0,0 0 0,2 1 0,-2-1 1,1 0-1,-1 1 0,3-1 0,5 3-15,-1 1 1,2-3-1,-1 2 0,1-2 0,-1 1 0,0-1 0,1-1 1,-2 0-1,2-1 0,-2 1 0,1-2 0,1 1 1,-1-2-1,14-3 0,-22 4-14,1 2 1,-1 0-1,0-1 0,-1 0 0,2 1 1,-1-2-1,0 1 0,-1 1 1,2-1-1,-1-1 0,-1 1 0,1 1 1,-1-1-1,2-1 0,-2 1 0,0 0 1,1-1-1,-1 1 0,0-1 1,1 2-1,-1-1 0,0 0 0,0-1 1,0 1-1,0 0 0,0-1 1,0 1-1,0 0 0,0-1 0,0 1 1,-1 0-1,1-1 0,-1 0 1,-24-47 1313,16 37-895,-17-25 593,18 26-842,0 1 0,2 0 1,-1-1-1,1 0 0,-1-1 1,2 1-1,1-1 0,-4-13 1,8 23-214,0 1 0,0 0 1,0-2-1,0 2 1,0-1-1,1 1 0,-1 0 1,0-1-1,2 1 0,-2 0 1,1-1-1,-1 1 0,1-1 1,1 1-1,-2 0 1,1-1-1,0 1 0,1 0 1,-1-1-1,-1 1 0,1 1 1,1-1-1,-1-1 0,0 2 1,1-1-1,-1 1 1,0-1-1,1 1 0,1 0 1,-2-2-1,0 2 0,1 0 1,-1 0-1,0-1 0,1 1 1,1 0-1,62 0-2607,-62 0 2424,43 5-4205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8970,'-3'33'1688,"3"67"1,0-98-1625,1 0 0,-1 1 1,2-1-1,-2 1 1,1-2-1,0 2 0,1-2 1,-1 2-1,0-2 1,1 2-1,-1-2 0,0 1 1,1 0-1,0 0 0,0-1 1,-1 0-1,2 1 1,-2-1-1,2 0 0,0 1 1,-2-1-1,2-1 1,-2 1-1,2 1 0,-1-2 1,1 0-1,-2 1 1,2-1-1,0 0 0,-1 0 1,0 0-1,0 0 0,1 0 1,0 0-1,4-1 1,3 1-7,6 0 16,-1 1 1,0-2-1,0-1 0,0 1 0,-1-2 1,1 1-1,0-2 0,17-6 0,-29 9 9,-2 0-1,2-1 1,0 1-1,-2 0 0,2-1 1,-2 0-1,2 0 1,-2 1-1,2-2 1,-2 2-1,0-2 1,1 2-1,-1-2 0,0 0 1,1 2-1,-1-2 1,0 1-1,-1-1 1,2 0-1,-1 1 1,-1 0-1,0 0 0,1-1 1,-1 0-1,0 1 1,0-1-1,0 0 1,0 0-1,0 1 1,-1-1-1,1 0 0,-1 1 1,1-1-1,-2 0 1,1 2-1,-2-4 1,-5-14 890,0 0 0,-1 2 0,-23-32 0,9 14 23,21 34-972,2-1 0,-1 1-1,1 0 1,-1-1 0,1 1-1,-2 0 1,2-1-1,0 1 1,-1 0 0,1-1-1,0 0 1,0 0 0,0 1-1,0 0 1,0-1 0,0 1-1,0 0 1,0-2-1,1 2 1,-1-1 0,0 1-1,2 0 1,-2-1 0,2-2-1,0 3-48,-1-2-1,2 2 1,-2-1 0,2 0-1,-2 0 1,2 1-1,0 0 1,-2-1 0,2 2-1,-1-1 1,1 0-1,-2 1 1,6-2-1,4 0-282,-2 0 0,2 1 0,0 1 0,-1 0 0,0 0 0,15 3 0,-21-3 188,2 1 0,-2 0 0,0 1 0,0-1 1,0 0-1,1 1 0,-1 0 0,0 0 0,-1 0 1,1 1-1,0 0 0,0 0 0,-1-1 1,1 2-1,-1-1 0,-1 1 0,5 3 0,-2 2 20,-1 2-1,2-2 0,-2 2 1,-2-2-1,5 17 0,17 44 502,-13-49-274,-3-2 153,2 0-1,22 35 1,-28-50-265,-1 0 0,-1 0 0,1-1 0,1 1 0,0-2 0,-1 2 0,1-1 0,0 0 0,0-1 0,0 1 0,0 0 0,1-2 0,-1 2 0,0-2 0,2 0 0,-2 1 0,1-1 0,7 1 0,-10-2-65,-1 0 0,0 1 0,1-1 0,-1 0 0,0 0-1,1-1 1,-1 1 0,2 0 0,-2 0 0,0 0 0,1-2 0,-1 2-1,0-1 1,1 1 0,-1-2 0,0 2 0,-1-1 0,2 1-1,-1-1 1,0-1 0,1 2 0,-1-1 0,-1 0 0,1-1 0,1 1-1,-2 0 1,3-2 0,14-16-1266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 9986,'13'-4'5041,"6"0"-608,12 4-3793,-13 0-256,6 3-264,7 2-224,-23-2-600,5 1-416,-16 7-1401</inkml:trace>
  <inkml:trace contextRef="#ctx0" brushRef="#br0" timeOffset="1">101 84 10178,'-101'65'4713,"104"-48"-2112,14-3-1033,7 2-384,5-8-592,-1 3-392,-3-7-1016,6 1-960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9538,'-7'7'12083,"7"-8"-10971,0-2-296,0 0-408,0 2-152,11-30-520,16-70-304,-23 56-856,-4 3-569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10978,'8'-10'1291,"0"-1"-1,0 1 1,2 1 0,16-15-1,-21 21-1037,-3 0 0,2 1-1,0-1 1,0 2 0,0-2 0,0 2 0,0-1-1,2 1 1,-2 0 0,0-1 0,0 2 0,1-1-1,-1 1 1,0 0 0,2 0 0,-2 0-1,0 0 1,5 3 0,-6-3-214,-2 0 1,1 0-1,-1 1 0,2-1 0,-2 1 0,0-1 1,1 2-1,-1-2 0,2 1 0,-2 0 1,0-1-1,1 2 0,-1-1 0,0 0 0,1 1 1,-1-1-1,-1 0 0,1 1 0,1-1 1,-1 1-1,-1-1 0,1 2 0,-1-2 0,2 0 1,-2 1-1,1 0 0,-1 0 0,0-1 1,1 0-1,-1 2 0,0-2 0,0 1 1,0 0-1,0 0 0,0-1 0,-1 2 0,1-2 1,0 0-1,-1 1 0,1 0 0,0 0 1,-3 2-1,0 3 2,1-1 0,-1 1 0,0-2 1,-1 2-1,0-2 0,0 2 0,0-1 1,0-1-1,-7 6 0,-11 18 475,22-29-514,1 0-4,0 2 0,1-2 0,-2 0 0,1 1 0,0-1 1,1 1-1,-2-1 0,1 2 0,0-2 0,-1 1 0,2 0 0,-2-1 1,1 2-1,0-1 0,-1-1 0,0 1 0,2 1 0,-2-1 1,1 2-1,12 16-3,-4-10-3,0 4-34,3 1-1,-1-2 1,1 0 0,1 0-1,1-1 1,-1 0 0,25 14 0,-9-3 377,2 7-257,31 18-61,-60-45-17,-1-1-1,2 0 1,-2 1 0,0-1-1,2 0 1,-2-1-1,2 2 1,-2-2-1,2 1 1,0-1-1,-2 0 1,2 1 0,-2-1-1,2 0 1,-2 0-1,2 0 1,-1 0-1,0 0 1,0 0-1,0-1 1,1 1-1,-1-1 1,0 1 0,0-2-1,0 2 1,3-2-1,0-2-2,1-2-1,-1 2 0,-1 0 1,2-1-1,-2-1 0,6-7 0,8-8 28,-14 16-24,0 1 0,0 0 0,-1-1 0,1 1 0,-2-1 0,1-1 1,0 2-1,-1-1 0,1-1 0,0 1 0,-2 0 0,0-2 0,1 2 0,-1-1 0,-1 1 1,1-2-1,-1 2 0,0-1 0,0 1 0,0-2 0,-2-8 0,18 54-3811,15 26 1065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7 109 12659,'-7'-108'5713,"24"116"-2472,18-1-2025,-21-2-368,10 3-528,2-1-312,0 0-568,11 1-432,-6-3-993,-10-5-543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81 12907,'-2'-10'1222,"0"-21"3566,2 30-4625,1-1 1,-1 1 0,0 0 0,1 0 0,-1-1 0,0 2 0,0-1 0,1-1 0,-1 1 0,1 0 0,0 0 0,0 0 0,-1 0 0,1 0 0,0 1 0,0-1 0,0 0 0,0 0 0,-1 0 0,2 1 0,-1-1 0,0 0 0,2-1 0,7-1 129,2 0 0,-1 0 1,-1 1-1,2 0 1,-1 1-1,0 1 0,1-1 1,-1 2-1,0 0 1,1-1-1,-1 2 0,19 5 1,-29-6-283,2 0 0,-2 0 0,1 0 0,0 0 0,0 0 0,0 1 0,-1-2 0,1 2 0,0 0 0,-2-1 0,2 1 0,0-1 0,-2 1 0,2 0 0,-1-1 0,0 1 0,-1 0 0,3 3 0,-2-2-13,-1 1 0,0 0-1,1-1 1,-1 0 0,0 0 0,0 1-1,0-1 1,-1 1 0,1-1 0,-2 6-1,0-1-35,-2 0 0,1 1 0,-1-1 0,0-1 0,0 1 0,-1 0 0,-9 12 0,8-14-16,0-1 0,1 0 0,-2 0 0,2 0 0,-2 0 1,0-1-1,0 0 0,0-1 0,1 1 0,-2-2 0,0 2 0,-12 1 1,51-10-1441,63-6-784,-85 10 2132,0 1 0,0 1 0,0 0 0,0 0 0,0 0 0,0 1 0,-1 0 0,12 6 0,-19-7 155,1-1-1,0 0 0,-1 1 0,1 0 0,-1 0 0,0 0 0,1 0 0,0 0 0,-2 0 0,2 0 0,-1 0 0,0 1 1,0-1-1,0 0 0,0 1 0,0-1 0,-1 0 0,1 1 0,0 0 0,0-1 0,-1 1 0,1-1 0,-1 1 0,0 0 0,0-1 1,0 1-1,1-1 0,-1 1 0,0 0 0,-1 0 0,1 0 0,0-1 0,0 1 0,0 0 0,-1-1 0,0 2 0,-1 4 140,-2-1-1,1 0 1,0 0-1,-1-1 1,1 1-1,-2-1 1,-8 9-1,-3 1 137,0-1 0,-1-1-1,-1-1 1,0-1-1,-1 0 1,0-1 0,0-1-1,-39 12 1,51-21-1172,14-7 69,18-9-548,19-6-2805,2 4 0,86-26 0,-93 35 3503,40-4-1,-49 10 3635,55 2-1,-75 1-2266,-8 0-445,1 0-1,-1 0 0,1 0 1,0 0-1,-1 0 1,1 0-1,-1 1 0,1-1 1,-1 1-1,0 0 0,0 0 1,0 0-1,1 0 1,2 3-1,-4-4-147,-1 1-1,0 0 1,0-1 0,1 1-1,-1-1 1,0 1 0,0 0 0,0 0-1,0 0 1,0-1 0,0 0 0,0 1-1,0 0 1,0 0 0,-1 0-1,1-1 1,0 0 0,-1 1 0,1 0-1,0-1 1,0 1 0,0 0-1,-1-1 1,1 0 0,-1 1 0,1-1-1,-1 1 1,1-1 0,-1 1-1,1-1 1,0 1 0,-1-1 0,-1 0-1,-20 18 1501,14-13-1183,-1 0 1,1-1-1,-1 0 1,0-1-1,-1 0 0,1 0 1,-14 2-1,18-4-293,0-1 0,-1 0 0,2 1-1,-1-1 1,0 0 0,0-1 0,-1 1 0,2 0 0,-1-2-1,0 1 1,0 0 0,0-1 0,1 0 0,-1 0 0,0 0-1,-3-3 1,4 2-123,2 0 0,-1 1-1,1-2 1,0 1 0,-1 0-1,2 0 1,-1-1 0,0 1 0,0 0-1,1-1 1,-1 1 0,2-1-1,-1 0 1,0 0 0,0 0 0,0 1-1,1-1 1,0 0 0,0 1-1,0-1 1,1 0 0,-1 0 0,1 0-1,0 0 1,2-5 0,-1 4-119,-1 0 1,1-1 0,0 1-1,1 1 1,-1-1 0,1 1-1,0-1 1,0 1 0,0-1-1,1 1 1,0 1 0,0-1-1,0 0 1,0 0 0,1 1-1,-1 1 1,0-1 0,6-2-1,-1 2-237,0 1 0,0 0-1,0 1 1,0 0 0,0 0-1,0 1 1,1 1-1,-1 0 1,0-1 0,8 4-1,43 13-2471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14011,'-98'54'5305,"105"-54"-3729,10 2-367,14 1-401,-3-3-208,1 6-632,3 6-464,-12-2-768,-5-2-529</inkml:trace>
  <inkml:trace contextRef="#ctx0" brushRef="#br0" timeOffset="1">94 170 12267,'-83'93'5033,"92"-85"-2985,13-8-864,19 6-191,9-9-257,-2 0-72,13 3-304,-6-1-128,-11 5-304,-18-4-424,-15 4-928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 8026,'-4'-4'14385,"-5"21"-15859,2-3 2590,-4 3-946,-38 72 293,45-79-413,-2 0 1,2 1-1,0-2 1,1 2 0,1 0-1,-1 1 1,0 14-1,3-25-45,-1 2 1,1-2-1,0 0 0,0 2 0,0-2 0,0 1 0,0-1 0,1 2 0,-1-2 1,0 0-1,2 2 0,-2-2 0,1 1 0,-1-1 0,1 2 0,-1-2 1,2 0-1,-1 1 0,0-1 0,1 1 0,-2-1 0,1 0 0,0 1 0,1-1 1,-1-1-1,0 1 0,2 1 0,-1-1 0,-1-1 0,0 1 0,1-1 1,0 2-1,0-2 0,-1 1 0,0-1 0,3 0 0,0 0 8,0 0 0,0 0 0,0-1 0,0 1 0,0-2 0,1 1 0,-1 0 0,0-1 0,-2 1 0,2-2 0,0 2 0,-1-2 0,1 0 0,-1 2 0,5-7 0,0 3 64,-1-3-1,1 1 1,-2-1 0,1 0 0,-2 0 0,2 0 0,4-11-1,-10 16-26,-1 2 0,2-1 0,-1 1 0,-1-2 0,1 2-1,1 0 1,-1-1 0,-1 1 0,1 0 0,1-1 0,-1 1-1,0 1 1,1-1 0,-1-1 0,2 1 0,-2 1 0,0-1-1,1-1 1,-1 2 0,5-1 0,-6 1-29,1 0 1,0 0-1,-1 1 1,2-1-1,-1 0 1,-1 2-1,1-2 1,-1 0-1,2 1 1,-2-1-1,1 1 1,-1-1-1,1 2 1,-1-2-1,2 1 1,-2-1-1,0 1 1,1 1-1,-1-2 1,0 1-1,0 0 1,1-1-1,-1 2 1,0-2-1,0 1 0,0 0 1,0 1-1,0-2 1,0 1-1,0 0 1,0-1-1,0 2 1,0-1-1,0-1 1,0 1-1,0 1 1,0-2-1,-1 1 1,1 2-1,-7 30 7,6-26-306,0 0 0,-1 0 0,1 1 0,1-2 0,-1 2 0,1-1 0,1 1 0,-1-1 0,1 0 0,1 1 0,0 7 0,10 3-2338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 12395,'0'9'5113,"-2"19"-3065,-3 5-447,-2 12-689,2-6-224,9-11-392,14-6-144,14-13-136,13-7 48,8-17 136,-2-11-64,-16-11 32,-10-10-120,-22 9-248,-6 3-280,-3 14-1152,-2 6-337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12867,'67'90'5049,"-40"-125"-3329,1-7-247,-9-11-113,8 11-88,0 10-96,-11 1-87,-3 31-425,-5-3-168,-12 20-360,5 17-104,6 12-392,7 11-248,6-4-1017,-3-8-783</inkml:trace>
  <inkml:trace contextRef="#ctx0" brushRef="#br0" timeOffset="1">180 216 13955,'-78'-48'5473,"107"48"-3608,32 8-1401,-17 1-216,-5-2-904,13 10-617,-19-13-1983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 12923,'82'-62'4485,"-82"62"-4453,-2 0-1,2 0 1,0 0 0,0 0 0,0 0 0,0 0 0,0 0-1,0 0 1,0 1 0,0-1 0,0 0 0,0 0-1,0 0 1,0 0 0,0 0 0,0 0 0,0 0 0,0 0-1,0 2 1,0-2 0,0 0 0,0 0 0,0 0 0,0 0-1,0 0 1,2 0 0,-2 0 0,0 0 0,0 0 0,0 1-1,0-1 1,0 0 0,0 0 0,0 0 0,0 0 0,0 0-1,0 0 1,0 0 0,1 0 0,-1 0 0,0 0 0,0 0-1,0 0 1,0 0 0,0 0 0,0 0 0,0 0 0,0 0-1,1 0 1,-1 0 0,0 0 0,0 0 0,0 0-1,0 0 1,0 0 0,0 0 0,0 0 0,0 0 0,2 0-1,-2 0 1,0 0 0,0 0 0,0 0 0,0 0 0,0 0-1,0 0 1,0 0 0,0 0 0,0-1 0,-4 21 763,-14 24-89,-9 6 101,19-38-701,0 0 0,2 1 0,0 1-1,-1-1 1,3 1 0,-5 14 0,9-28-108,0 0 0,0 0 0,0 1 1,0-1-1,0 0 0,0 1 0,0-1 0,0 0 0,0 2 1,0-2-1,0 0 0,0 0 0,0 1 0,1-1 0,-1 0 1,0 1-1,0-1 0,0 0 0,0 0 0,0 2 0,2-2 1,-2 0-1,0 0 0,0 0 0,0 1 0,1-1 0,-1 0 1,0 0-1,0 0 0,1 2 0,-1-2 0,0 0 0,2 0 1,-2 0-1,0 0 0,0 0 0,1 0 0,-1 0 0,0 0 1,1 0-1,-1 0 0,0 0 0,0 0 0,2 0 0,-2 0 1,0 0-1,1 0 0,-1 0 0,0 0 0,1 0 0,-1 0 1,0 0-1,0-2 0,2 2 0,-2 0 0,0 0 0,0 0 1,1 0-1,-1-1 0,40-19-319,-17 8 289,14-9-36,-13 8 50,0 0 1,47-19-1,-71 32 25,2 0 0,-2 0 0,1 0 0,0 0 0,-1 0 0,2 0 0,-1 0 0,-1 0 1,1 0-1,1 0 0,-2 0 0,1 0 0,0 1 0,-1-1 0,2 0 0,-1 0 0,-1 1 0,1-1 0,-1 0 0,2 2 1,-2-2-1,1 1 0,-1-1 0,1 1 0,-1-1 0,2 2 0,-2-2 0,0 1 0,1-1 0,-1 1 0,0-1 1,1 2-1,-1-1 0,0-1 0,2 3 0,7 42 247,-3-19-151,-4-22-90,0 0 1,0 0-1,1 0 0,0 0 1,-1-2-1,1 3 0,1-1 1,-1-2-1,1 1 0,-2 1 1,2-1-1,1-1 1,-1 1-1,4 1 0,1 0 26,-1 0-1,2 0 0,-1-1 1,0 0-1,1-1 0,18 2 0,-19-2-15,1-2 0,-1 0 0,1 0 0,-1-2-1,0 1 1,1 0 0,10-5 0,-15 5-27,-1 0 0,0-1 0,0 1 0,0-2 1,1 0-1,-1 2 0,0-2 0,-2 1 0,2-1 0,-1-1 1,1 1-1,-1 1 0,-1-2 0,6-7 0,2-16-390,-10 24 237,1 1-1,-1-1 1,2 0 0,-1 1 0,0-1-1,-1 0 1,2 0 0,0 1 0,2-5-1,10-9-1289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85 14307,'-6'-14'803,"4"9"-401,-1 1 0,2-2-1,-1 1 1,0 0 0,2-1 0,-2 1 0,0-8 0,3 11-353,-1 1 0,0-1 0,1 2 0,-1-1 1,2 0-1,-2-1 0,0 1 0,1 1 0,0-1 0,-1-1 0,2 2 1,-2-1-1,1 0 0,0 1 0,1-2 0,-2 2 0,1-1 0,0 1 1,1-1-1,-1 1 0,-1 0 0,1-2 0,1 2 0,-1 0 0,0 0 0,1-1 1,-1 1-1,0 0 0,1 0 0,-1 0 0,0 0 0,-1 0 0,2 0 1,-1 1-1,0-1 0,2 0 0,12 0-71,0 2 1,0-1-1,-1 0 1,1 2-1,25 8 1,-38-11-27,-2 0 1,0 0 0,0 1-1,0-1 1,1 0-1,-1 0 1,0 0 0,0 2-1,0-2 1,1 0 0,-1 0-1,0 1 1,0-1 0,0 0-1,0 0 1,0 1 0,2-1-1,-2 0 1,0 2 0,0-2-1,0 0 1,0 1-1,0-1 1,0 0 0,0 0-1,0 1 1,0-1 0,0 0-1,0 2 1,0-2 0,-2 0-1,2 1 1,0-1 0,0 0-1,0 0 1,0 1 0,0-1-1,-1 0 1,1 0-1,0 2 1,0-2 0,0 0-1,-1 0 1,1 0 0,0 1-1,0-1 1,-2 0 0,2 0-1,0 0 1,0 0 0,-1 0-1,1 1 1,0-1-1,0 0 1,-1 0 0,1 0-1,0 0 1,-2 0 0,-15 7-1045,-2-2 0,0-1 0,0 0 1,1 0-1,-32 1 0,23-3 978,0 1 0,-36 10 1,60-13 283,1 2 0,-1-2 1,0 1-1,1 0 0,0 1 1,0-1-1,-1 0 1,0 1-1,2-1 0,-2 0 1,2 2-1,-2-2 1,2 2-1,-2-2 0,0 5 1,3-6-82,-1 1 0,1 1 0,0-1 0,0 0 0,0-1 0,0 2 1,0-1-1,0 0 0,0-1 0,0 2 0,0-1 0,1 0 0,-1-1 0,0 2 1,0-1-1,2 0 0,-2-1 0,0 2 0,1-1 0,-1-1 0,1 1 0,-1-1 0,2 2 1,-2-1-1,1-1 0,-1 1 0,1-1 0,1 0 0,-2 2 0,1-2 0,0 1 1,-1-1-1,2 0 0,-1 1 0,-1-1 0,1 0 0,1 0 0,-1 0 0,-1 0 0,4 2 1,71 18 504,-36-12-1765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82 13667,'-11'-57'5425,"15"114"-3593,8-1-535,11-5-449,15-9-88,3-23-152,5-10-120,-8-22-64,-2-14-48,-2-8-119,-10-6-57,-10 1-144,-5 1-104,-15 11-769,1 1-663,-7 19 632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45 256 11450,'-44'96'4080,"60"-147"847,8-54-3271,10-42-1588,-34 147-67,0 0-1,0 0 1,0 0 0,0 2 0,0-2 0,0 0 0,0 0-1,1 0 1,-1 1 0,0-1 0,0 0 0,0 0 0,0 0-1,0 0 1,0 1 0,0-1 0,0 0 0,2 0 0,-2 0-1,0 0 1,0 0 0,0 2 0,0-2 0,1 0 0,-1 0-1,0 0 1,0 0 0,0 0 0,0 0 0,1 0 0,-1 0-1,0 0 1,0 0 0,0 0 0,2 0 0,-2 0 0,0 0-1,0 0 1,0 0 0,1 0 0,-1 0 0,0 0 0,0 0-1,0 0 1,0 0 0,1 0 0,-1 0 0,0 0 0,0 0-1,0-2 1,2 2 0,-2 0 0,0 0 0,0 0-1,0 0 1,0 0 0,0 0 0,0-1 0,1 1 0,-1 0-1,0 0 1,0 0 0,0 0 0,0-1 0,0 1 0,0 0-1,0 0 1,0-2 0,31 62 71,-24-43-57,1-1 1,1 0 0,1 0 0,22 27 0,-27-36-11,5 4-14,0 0 0,2-1 0,22 16 0,-33-25 7,2 1 1,-2-1-1,2 0 0,0 1 0,-2-1 0,2 0 1,0 1-1,-1-2 0,1 1 0,0-1 1,-2 1-1,2-1 0,-1 0 0,1 0 0,0 0 1,-1 0-1,1 0 0,0 0 0,-1 0 1,1-1-1,0 1 0,-2-1 0,2 1 0,0-2 1,-1 1-1,1 1 0,-2-1 0,2-1 1,2-3-1,9-11 46,-1-2 1,-1 1-1,-1-2 1,0 0-1,-2 0 1,-1 1 0,0-3-1,-1 1 1,4-23-1,-6 110 95,-3-28-116,11 66-1,-8-93 109,2-13 430,11-25 724,-2 0-1349,9-7 173,-7 13 2,-2-1-1,-1-1 0,16-30 0,-22 33 38,12-28 214,-19 46-323,-1-2-1,0 2 1,1-2-1,-1 1 1,0 1-1,1-2 1,-1 2-1,1 0 1,-1-1-1,2 1 1,-2 0-1,0-1 1,2 1-1,-2 0 1,2-1-1,2 1 1,-3 1-24,-1 0 1,0 1-1,-1-1 1,2 0 0,-1 2-1,0-2 1,1 1-1,-2-1 1,1 1-1,0 1 1,-1-2 0,2 1-1,-1 0 1,-1-1-1,1 2 1,-1-1 0,2 0-1,-2-1 1,0 2-1,1-1 1,-1 0-1,0 1 1,1-1 0,-1 1-1,0-1 1,0-1-1,0 4 1,9 36 21,-9-37-32,13 143-2756,-12-97 267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 13123,'-58'-28'5673,"74"28"-2448,6-6-1817,21 5-920,4 1-64,5 0-744,5 8-664,-12 1-1729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54 355 10874,'-3'0'600,"1"0"0,1 0 1,-1 0-1,1-1 0,-1 1 0,0-1 0,0 1 0,0-1 0,1 0 0,-1 1 0,1-1 0,-1 0 0,1 0 0,-1 0 0,1 0 1,-1 0-1,-1-2 0,1 0-220,0 1 1,0-1 0,1 0 0,-1 0-1,1 1 1,0-2 0,-1 1 0,1 1 0,-1-5-1,0-2-160,1 1 1,0-1-1,0 1 0,1-1 0,0 1 0,2-13 0,1-2 107,2-1-1,0 1 1,12-30-1,-13 43-231,0 1-1,0-1 0,1 2 1,0-1-1,1 0 1,-1 0-1,2 1 0,-1 0 1,16-13-1,-20 19-93,-1 1 0,0 0 0,1 0 0,-1-1 0,0 1 0,1 1 0,-1-1 0,1 0 0,0 0-1,-1 0 1,2 1 0,-2 0 0,1-1 0,0 1 0,-1-1 0,1 1 0,0 0 0,0 0 0,-1 0 0,1 0 0,1 0-1,-2 1 1,1-1 0,-1 1 0,1-1 0,0 0 0,0 1 0,0 0 0,-1 0 0,1 0 0,-1-1 0,2 3 0,-1-1-28,-2-1 0,2 1 0,-1-1 0,0 1 0,0 0 0,0 0 1,0 0-1,-1-1 0,1 2 0,-1-2 0,0 2 0,1-2 1,-1 2-1,0-2 0,0 2 0,0-2 0,0 2 0,0-2 0,-1 2 1,1-2-1,0 2 0,0-1 0,-1-1 0,0 2 0,0-2 1,0 1-1,-2 3 0,-3 4-48,0 0 0,-1 0 0,-1 0 0,0-1 0,-16 15 0,14-14 79,-1 0-1,1 1 0,-11 16 1,20-25-2,0 0 0,0 0 0,0 1 0,1-1-1,-1 0 1,0 1 0,1-1 0,-1 1 0,0 0 0,1-1 0,0 1 0,0-1 0,0 0 0,0 1 0,0 3 0,0-5 0,0 2 0,0-1 1,1 0-1,0 0 0,0 0 0,-1 0 0,1 1 1,-1-2-1,1 1 0,0 0 0,1 0 0,-2 0 0,1-1 1,0 1-1,1 0 0,-1 0 0,-1-1 0,2 1 1,-1-1-1,2 1 0,45 15 30,-38-14-36,1 0 0,-1 2 0,1 0 0,10 6 0,18 14-9,-30-17 26,0-1 0,0 0-1,1-1 1,-1 0 0,1-1 0,0 0 0,0 0 0,18 3 0,-26-7-5,0 0 0,0 0 0,1 0 0,-2 0 0,2 0 0,-1-1 0,0 1 0,0 0 0,0-1 1,0 0-1,0 0 0,-1 0 0,2 0 0,-2 1 0,1-1 0,0-1 0,0 1 0,0 0 0,-1-1 0,1 1 0,-1 0 1,0-1-1,1 1 0,-1-2 0,0 1 0,2-2 0,2-5 65,-1-1 0,0 0 0,1 0 0,1-11 0,0 2-12,3-10 82,0 1 94,2 0 0,1 0 0,19-34 0,-31 61-214,1 0 1,0 0-1,0-1 1,0 1-1,-1 0 1,1 0 0,1-1-1,-1 1 1,-1 1-1,2-1 1,-1 0-1,0 0 1,0 0-1,1 1 1,2-2-1,-3 2-10,0 0 0,-1 0 0,1 0 0,0 0-1,0 0 1,0 0 0,0 0 0,0 0 0,0 1-1,0-1 1,-1 0 0,1 1 0,0-1 0,0 0-1,0 0 1,-1 1 0,1-1 0,-1 1 0,3 1 0,2 3 9,-1 0 0,0 1 0,0 0 0,0 0 0,5 9 0,2 5-155,-7-14 61,52 81-1716,-46-69-178,10 28 0,-8-17-1001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7 181 12723,'-7'0'9186,"7"-1"-8026,0-8-608,3-26-240,9-53-608,-7 63-368,-3 11-1096,0 5-761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13203,'93'-42'4355,"-92"41"-4301,-1 1 1,1 0-1,-1 0 0,0-2 0,2 2 0,-2 0 0,1 0 0,-1 0 0,1 0 0,-1-1 0,2 1 0,-2 0 0,1 0 0,-1 0 0,1 0 0,-1 0 0,2 0 1,-2 0-1,1 0 0,-1 0 0,2 1 0,-2-1 0,1 0 0,-1 0 0,0 0 0,1 2 0,-1-2 0,2 0 0,-2 0 0,0 1 0,1-1 0,-1 0 0,1 1 1,-1-1-1,0 0 0,2 2 0,-2-2 0,1 1 0,-2 21 469,-1-18-310,2-3-168,-17 109 1325,15-100-1286,0-2-1,-1 1 0,0-1 0,-1 0 1,0 2-1,0-2 0,0-2 0,-1 2 1,-1 0-1,-6 7 0,-1-4 617,16-16-32,-2 2-638,2 2 1,-2-2-1,2 2 0,-1-1 0,0 0 0,0 0 1,1 1-1,0 0 0,-1-1 0,1 2 1,0-1-1,0-1 0,2 1 0,6 0-46,-2-1 0,2 1 0,-2 1 0,2 0 0,-2 0 0,2 1-1,-1 1 1,0 0 0,0 0 0,-1 1 0,1 1 0,16 6 0,-24-8-216,0-1 0,0-1 0,0 1 0,0 1 0,1-2 0,-2 1 0,2-1 0,-2 1 0,2-1 0,-2 0 0,2 2 1,2-2-1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192 109 10946,'95'-77'4291,"-95"76"-4238,2 1 1,-2 0-1,1 0 0,-1 0 1,1-2-1,-1 2 1,2 0-1,-2-1 1,0 1-1,1 0 1,-1-1-1,0 1 1,1-2-1,-1 2 1,0 0-1,0-1 1,2 1-1,-2-1 0,0 1 1,0-2-1,0 2 1,0-1-1,1 1 1,-1-2-1,0 2 1,0-1-1,0 1 1,0-1-1,0 1 1,0-2-1,0 2 1,0-1-1,-1 1 0,1-1 1,0 1-1,0-2 1,0 2-1,0-1 1,-2 1-1,2-1 1,0 1-1,-1 0 1,1-2-1,0 2 1,-1-1-1,1 1 1,0 0-1,-2-1 0,2 1 1,-1 0-1,1 0 1,0-2-1,-1 2 1,1 0-1,-2 0 1,2-1-1,-1 1 1,1 0-1,-1 0 1,1 0-1,-2 0 1,-37 0 1914,31 3-1674,0 1-1,0 1 1,1-1-1,-1 2 0,2-1 1,-1 0-1,-11 11 1,-3 5-32,-5-1-45,3 1 1,-22 26-1,38-40-198,0 1 0,2 0 1,0 0-1,-1 0 0,1 2 1,1-2-1,0 1 0,0 1 1,0-1-1,-3 16 0,7-23-24,0 1 0,0-2 0,0 0-1,0 1 1,0-1 0,0 2-1,1-2 1,-1 0 0,0 1-1,2-1 1,-2 0 0,0 1-1,1-1 1,0 0 0,-1 2 0,2-2-1,-1-1 1,-1 2 0,1-1-1,1 0 1,-1 1 0,0-1-1,1-1 1,-1 1 0,0 1-1,1-2 1,-1 1 0,1 0 0,-1-1-1,0 0 1,1 2 0,-1-2-1,0 0 1,5 1 0,3 0-75,0 1 0,1-1 0,-1 1 0,15-4 0,46-5-1183,-1-2 0,67-21-1,-9 4-653,-27 3 2755,-99 23-778,-1-2 0,0 2 0,1 0 0,-1 0 0,0 0-1,2 0 1,-2-1 0,1 1 0,-1 0 0,0 0 0,2 0 0,-2 0 0,1 0 0,-1 0 0,0 0 0,1 0 0,-1 0-1,2 0 1,-2 0 0,0 0 0,1 0 0,-1 1 0,1-1 0,-1 0 0,0 0 0,2 0 0,-2 0 0,0 2 0,1-2-1,-1 0 1,0 0 0,1 1 0,-1-1 0,0 0 0,0 1 0,2-1 0,-2 0 0,0 2 0,0-2 0,0 0 0,1 1-1,-1-1 1,0 1 0,0-1 0,0 0 0,0 2 0,0-2 0,0 1 0,0-1 0,0 0 0,0 1 0,0-1 0,0 2-1,0-2 1,0 0 0,0 1 0,0-1 0,0 2 0,0-2 0,-1 0 0,1 1 0,0-1 0,0 0 0,-2 1 0,1 2 197,0 0 1,-1-1-1,1 1 1,-2-2-1,2 2 1,-2 0 0,2-2-1,-2 0 1,0 2-1,2-2 1,-6 3-1,3-2-137,0-1-1,0 0 0,0 1 0,0-1 0,-1 1 1,1-2-1,0 1 0,0-1 0,-2 0 0,2 0 1,0-1-1,0 1 0,0 0 0,-1-2 0,1 1 0,0-1 1,0 1-1,0 0 0,0-1 0,0 0 0,0 0 1,1 0-1,-1-1 0,0 0 0,1 1 0,-1-1 1,1 0-1,1-1 0,-1 2 0,0-2 0,1 1 1,-1-1-1,-4-7 0,5 6-103,0 1 0,0 0 0,-1-2 1,2 2-1,-1-1 0,1-1 0,0 1 0,-1 1 0,1-1 0,1-1 1,0 1-1,-2 0 0,4-1 0,-2 1 0,0 1 0,1-2 1,1 1-1,-2 0 0,1 1 0,2-2 0,-2 1 0,2 1 0,-2-2 1,2 2-1,-1 0 0,1-1 0,1 1 0,3-4 0,-5 5-141,1 2 0,0-2-1,0 2 1,1-2 0,-2 2-1,2-1 1,-1 1 0,1 0-1,-1-1 1,1 1-1,0 0 1,-2 1 0,2 0-1,0-2 1,1 2 0,-3 0-1,2 0 1,0 0 0,0 2-1,-1-2 1,1 1 0,0-1-1,-1 1 1,1 1-1,0-1 1,-2 0 0,1 2-1,1-2 1,-1 1 0,1 1-1,-1-1 1,-1 0 0,1 0-1,4 6 1,20 27-4241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10818,'9'41'2239,"-9"-39"-1689,0-1 0,0 2 0,0-2 0,2 0 0,-2 1 0,0-1 0,0 0 0,1 1 0,-1-1 0,1 2 0,-1-2 0,2 0 0,-2 1 0,1-1 0,2 2 0,0-6-197,-2-1 0,2 1 0,-2 1 1,0-2-1,1 1 0,0-1 1,-2 1-1,2-1 0,-1 0 1,0-5-1,38-153 746,-39 162-1096,0 0 1,0 2 0,0-2 0,0 0-1,0 0 1,0 0 0,0 0 0,2 0-1,-2 1 1,0-1 0,0 0 0,0 0-1,0 0 1,1 0 0,-1 0-1,0 0 1,0 0 0,0 0 0,0 0-1,1 0 1,-1 0 0,0 0 0,0 0-1,0 0 1,2 0 0,-2 0 0,0 0-1,0 0 1,0 0 0,0 0-1,1 0 1,-1 0 0,0 0 0,0 0-1,0 0 1,0 0 0,1 0 0,-1 0-1,0-1 1,0 1 0,0 0 0,0 0-1,0 0 1,2 0 0,-2 0 0,0 0-1,0-2 1,0 2 0,0 0-1,0 0 1,0 0 0,0-1 0,9 27 60,2 17 4,-8-29-80,-1 0-1,1-1 0,1 1 0,1-2 0,1 1 0,-1-1 1,9 14-1,-14-25 9,0-1 0,1 2 1,-1-1-1,1-1 0,-1 1 0,2-1 1,-2 2-1,1-2 0,0 1 0,-1-1 1,2 1-1,-1-1 0,-1 0 0,1 2 1,1-2-1,-2 0 0,1 1 1,0-1-1,1 0 0,-2 0 0,1 0 1,0 0-1,1 0 0,-2 0 0,1 0 1,0 0-1,1 0 0,-1 0 0,-1 0 1,1 0-1,1-1 0,-2 1 1,1 0-1,0 0 0,1-2 0,-2 2 1,1-1-1,0 1 0,-1 0 0,2-1 1,-2 1-1,1-2 0,-1 1 0,1 1 1,-1-1-1,2 1 0,-2-2 1,1 0-1,27-51-27,-24 44 30,6-11 12,2-10 52,1 0 0,2 2 0,1 0-1,2 1 1,20-25 0,-36 52-59,-2-2 0,1 2 0,-1 0 0,0-1 0,1 1-1,-1-1 1,2 1 0,-2 0 0,1-2 0,-1 2 0,1 0 0,-1 0 0,2-1 0,-2 1-1,1 0 1,1 0 0,-2 0 0,1 0 0,-1 0 0,1 0 0,1 0 0,-2 0 0,1 0-1,-1 0 1,1 0 0,-1 0 0,2 0 0,-1 0 0,-1 1 0,1-1 0,21 23 47,6 39-63,-27-58 7,14 36 22,-12-28-19,1-1 0,-1 0 0,2 1-1,-1-1 1,1-2 0,2 2 0,0-2-1,6 12 1,-11-20 4,-2-1 0,0 1 0,1-1 0,-1 2 0,1-2 0,-1 1 0,2-1 0,-2 0 0,1 1 0,0-1 0,-1 0 0,2 2 0,-1-2 0,-1 0 0,1 0 0,-1 1 0,2-1 0,-1 0 0,0 0 0,-1 0 0,2 0 0,-1 0 0,-1 0 0,1 0 0,1 0 0,-2 0 0,1 0 0,0 0 0,1-1 0,0-1 15,1 1-1,-2 0 1,2-1 0,-2 0-1,2 0 1,-1 1 0,-1-2-1,0 2 1,2-2 0,1-4-1,4-9 166,0-1 0,10-28 0,-14 33-57,21-45 505,-6 30-237,-19 27-378,0-2-1,1 2 1,-1-1-1,0 1 0,2 0 1,-2 0-1,0-1 1,1 1-1,-1 0 0,0-2 1,1 2-1,-1 0 1,2 0-1,-2 0 1,1-1-1,-1 1 0,0 0 1,1 0-1,-1 0 1,2 0-1,-2 0 1,1 0-1,-1 0 0,1 0 1,-1 0-1,2 0 1,-2 0-1,0 0 1,2 1-1,0 1-17,-2-1 1,1 0-1,0 1 0,-1-1 1,2 0-1,-1 1 0,-1-1 0,0 0 1,1 2-1,-1-2 0,2 1 1,-2-1-1,0 2 0,0-2 1,0 1-1,0-1 0,0 2 1,0-2-1,0 0 0,-2 5 0,-4 31-767,-12 45-3441,13-41 1089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75 12107,'-28'-74'4633,"31"85"-3129,-3-5-40,12 19 105,1 3 31,2 1-312,2 5-160,-3-2-455,7 2-257,-4-6-256,-3 0-264,-3-10-480,-4-5-249,-7-1-807,9-5-344,-9 0-1513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33 11779,'-105'-32'8081,"109"33"-6128,11 6-553,5-4-224,15 3-424,3-4-408,-3 1-960,-1-3-456,-16 0-1648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86 249 13035,'-73'-3'4727,"73"3"-4651,-1-1-1,1 1 0,-2 0 0,2 0 0,-1-1 0,1 1 1,-1 0-1,1-2 0,-2 2 0,2-1 0,-1 1 0,1 0 1,0-1-1,-1 1 0,1-2 0,0 2 0,-2-1 0,2 0 1,0 1-1,-1-2 0,1 2 0,0-1 0,0 1 0,0-2 1,0 1-1,0 1 0,0-1 0,0 1 0,0-2 0,0 1 1,0 1-1,0-1 0,0-1 0,0 2 0,0-1 0,0 1 1,1-1-1,-1 1 0,0-2 0,2 2 0,-2-1 0,0 0 1,1 1-1,0-2 0,1-3 373,6-47 1091,-8 38-1327,1 1 0,2 0-1,0-1 1,-1 2 0,2-1-1,0 1 1,2-3 0,7-14-1,-13 29-191,1-2-1,-1 2 1,2-1 0,-2 1-1,1-2 1,0 2-1,-1-1 1,2 1-1,-1-1 1,-1 1-1,1 0 1,1-2-1,-2 2 1,1 0-1,1 0 1,-1-1 0,-1 1-1,1 0 1,1 0-1,-1 0 1,-1 0-1,1 0 1,1 0-1,-1 0 1,-1 0-1,1 1 1,1-1-1,-1 0 1,-1 0 0,1 2-1,1-2 1,-1 0-1,-1 1 1,1-1-1,1 0 1,-2 1-1,1-1 1,-1 2-1,1-2 1,1 3-1,32 34 307,-27-26-283,5 3 1,54 59 46,-62-69-86,0 0 0,0 0 1,0-1-1,1-1 0,0 2 1,0-1-1,-1 0 0,1-2 1,1 3-1,-1-3 0,0 2 1,1-2-1,-1-1 0,9 3 1,-12-3 4,1-1 1,1 1 0,-2 0 0,1-2-1,0 1 1,-1 1 0,1-1 0,0-1-1,0 1 1,-1-2 0,1 2 0,-2-2-1,2 2 1,0 0 0,-2-2 0,2 2-1,-2-2 1,0 2 0,2-2 0,-2 0 0,1 2-1,-1-2 1,0 1 0,1-1 0,-1 0-1,-1 1 1,1-1 0,-1 0 0,2 0-1,-1-5 1,2-9-27,0-1 0,-2 0-1,-1-29 1,0 38-143,0 7 75,0 2-1,0-1 1,0 0-1,1 1 1,-1-2-1,0 2 1,0-1-1,0 1 1,0-2-1,2 2 1,-2-1-1,0 1 1,1-1-1,-1 1 1,0-2-1,1 2 1,-1 0-1,0-1 1,2 1 0,-2-1-1,1 1 1,-1 0-1,1-2 1,-1 2-1,2 0 1,-2 0-1,1-1 1,-1 1-1,1 0 1,-1 0-1,2 0 1,-1 0-1,20-8-2632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78 227 11242,'-20'23'2006,"5"-7"503,16-36 237,2 9-2266,0-1 1,-2 1-1,0-1 1,-1 0-1,0 0 0,0 1 1,0-1-1,-5-20 1,-2 5 1116,-2 0 0,-17-40 0,29 68-1499,1-1 0,0 2 0,0-1 1,-1 0-1,1 1 0,0-1 0,-1 0 0,1 1 0,-2 0 1,1 0-1,1 0 0,1 4 0,24 18-328,-4 0 1,-1 3-1,29 35 0,-52-59 215,0-1-1,1 1 0,-1 0 1,1-2-1,-1 2 0,0-1 1,-1 1-1,2 0 0,-2-1 1,1 1-1,-1 1 0,0-1 1,0 0-1,0-1 0,0 1 1,0 0-1,0-1 0,0 1 0,-1 0 1,1-1-1,-2 1 0,2 0 1,-1-1-1,0 1 0,-1 0 1,-2 2-1,1 1 47,1-2-1,-2 0 1,0 0-1,0 0 1,1-2-1,-2 2 1,1-1-1,0 0 1,0 1-1,-2-3 1,2 2-1,-1 0 1,-10 2-1,-59 3 322,39-13-322,34 5-37,1 0-1,0 0 0,-2 0 1,2 0-1,0-2 1,0 2-1,-1 0 1,1 0-1,0-1 1,0 1-1,-1 0 1,1 0-1,0-1 1,0 1-1,0 0 1,-2 0-1,2-2 1,0 2-1,0 0 0,0-1 1,0 1-1,0 0 1,0-1-1,-1 1 1,1 0-1,0-2 1,0 2-1,0 0 1,0-1-1,0 1 1,0 0-1,1-1 1,-1 1-1,0 0 1,0-2-1,0 2 1,0 0-1,0-1 0,0 1 1,0 0-1,2-1 1,-2 1-1,0 0 1,0 0-1,1-2 1,-1 2-1,0 0 1,0 0-1,1-1 1,6-5-274,-2 0-1,2 0 1,0 1 0,1 0 0,-1 1 0,1 0 0,0-1 0,-1 1-1,1 0 1,16-2 0,0-1-938,0 2 0,41-6 0,-32 8 735,1 2-1,48 2 0,-75 1 718,1-2 1,0 1-1,-2 0 0,3 1 0,-3-1 0,2 2 0,-1-1 0,1 1 0,-1 0 0,0 1 0,-1 0 0,1 0 0,0 0 0,-2 0 1,2 1-1,8 10 0,-15-15-169,0 0-1,1 1 1,-1-1 0,0 0 0,0 2 0,1-2-1,-1 1 1,0-1 0,0 0 0,0 1 0,2-1 0,-2 2-1,0-2 1,0 1 0,0-1 0,0 0 0,0 1-1,0-1 1,0 2 0,0-2 0,0 1 0,0-1-1,0 1 1,0-1 0,0 2 0,0-2 0,-2 0 0,2 1-1,0-1 1,0 1 0,-1 1 0,-19 6 1323,-31-7 258,45-2-1579,2 0 0,-1-2 0,0 0 0,1 2 0,-2-2 0,2 0 0,-1-1 0,1 2 0,0-1 0,0-1 0,0 0 0,0 0 0,0 0 0,1 0 0,-1 0 0,1 0 0,0-2 0,1 2 0,-1-1 0,2 0 0,-2 1 0,2-2 0,-1 1 0,1-1 0,0 1 0,-1 0 0,2-7 0,-1 8-65,0-2 0,1 1 0,0 1 0,0-2 0,0 1 0,0 1 0,0-1 0,1 1 0,0-2 0,-1 1 0,2 1 0,0-2 0,0 2 0,-1 0 1,2 0-1,-1-1 0,1 1 0,0 0 0,-1 0 0,1 0 0,0 1 0,1-1 0,0 0 0,-1 1 0,1 1 0,0-1 0,0 0 0,0 1 0,0-1 0,7-2 1,-9 5-39,2-2 0,-1 2 1,0 0-1,-1 0 0,2 0 1,-1 0-1,0 0 0,-1 0 1,1 0-1,1 2 0,-1-2 1,-1 1-1,1-1 0,0 1 1,0 1-1,-1-1 0,1 0 1,0 1-1,2 2 0,0 0-212,1 0-1,-1 0 1,-1 1-1,2-1 1,-2 2-1,0-1 0,0 0 1,2 7-1,19 34-2240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12067,'1'-41'1637,"-1"-18"405,-1 51 2298,-3 17-4136,1 2 0,0 0 0,2-2 0,0 2 0,-1 0 1,1 0-1,1-1 0,1 1 0,-1 0 0,2-2 0,-1 2 1,2 0-1,-1 0 0,1-2 0,1 2 0,0-2 0,0 0 1,0 1-1,2-1 0,-1 1 0,14 15 0,-15-22-238,1 0-1,-1-2 0,0 2 0,2-2 1,-2 2-1,1-2 0,-1 0 0,1 1 1,-1-2-1,2 1 0,-1-1 1,-1 0-1,2 0 0,4 0 0,-2-1-329,-1 1-1,1 0 0,0-2 0,-1 1 1,1 0-1,-1-2 0,1 0 1,9-3-1,-5-5-1521,-1-3-655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13787,'7'4'5313,"10"4"-3657,5-1-623,18-2-377,4-1-168,-1 7-432,0-3-304,-12 0-872,-6 1-449</inkml:trace>
  <inkml:trace contextRef="#ctx0" brushRef="#br0" timeOffset="1">166 107 12491,'-98'61'5113,"109"-43"-2977,7-7-1272,3-1-295,14-10-425,-1-5-280,6-4-905,-2-2-487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14803,'18'2'5521,"25"2"-4352,6 1-481,9-1-528,-3-3-888,-5-1-1593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52 11819,'-75'-52'4977,"78"59"-2921,7-3-504,4 2-23,-1 17-321,2-5-208,7 6-400,-5-2-224,14-13-248,0-2-104,-4-10-488,4-1-520,-3-5-1264,-10 2-3498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10570,'126'46'4078,"-126"-46"-4018,2 0-1,-2 1 1,1-1-1,-1 0 0,1 0 1,-1 0-1,2 0 0,-2 1 1,1-1-1,0 0 0,-1 0 1,2 0-1,-2 0 0,1 0 1,-1 0-1,1 0 0,1 0 1,-2-1-1,1 1 1,-1 0-1,1 0 0,-1 0 1,2-1-1,-2 1 0,1 0 1,-1-2-1,2 2 0,-2 0 1,1-1-1,-1 1 0,1 0 1,-1-1-1,0 1 0,2-2 1,-2 2-1,0-1 1,1 0-1,-4-25 907,2 19-667,-5-22 655,0 1 0,-17-45 0,-8-36 1864,31 108-2792,0 1 0,0-2 0,0 2 0,0 0 0,0-1 1,0 1-1,0-1 0,0 1 0,0 0 0,0-2 0,0 2 0,0-1 0,0 1 0,1 0 0,-1-1 0,0 1 0,0 0 0,2-2 0,-2 2 0,0 0 1,0-1-1,1 1 0,-1 0 0,0 0 0,1-1 0,-1 1 0,0 0 0,2 0 0,-2-2 0,0 2 0,1 0 0,-1 0 0,1 0 0,-1 0 1,0 0-1,2 0 0,-1 0 0,22-1 165,-20 1-147,14 1 19,-1 2 0,2 0 0,-2 1 0,0 0 0,0 1 0,0 1 0,26 14 0,-15-6-7,-3 1 0,2 1 1,33 31-1,-55-44-51,0 0 0,0 1 0,0 0-1,-2-1 1,2 1 0,-1 0 0,0 0 0,0 1-1,-1-1 1,1 0 0,0 1 0,-2 0 0,0 0-1,2 0 1,0 7 0,-3-9 1,-2 1-1,2-1 1,0-1 0,-1 2-1,0-1 1,1 0 0,-2 1-1,1-1 1,0-1 0,-1 1-1,1 0 1,-2-1 0,2 1-1,-2 0 1,2-1 0,-2 0-1,0 0 1,2 1 0,-2-2 0,1 2-1,-1-1 1,0-1 0,1 0-1,-8 3 1,-6 4 58,-1 0-1,-1-1 1,1-2 0,-2 1 0,1-2 0,-31 3 0,35-6-30,-1 0 1,2 1 0,0-2 0,-2-2 0,1 1-1,1 0 1,-2-2 0,2-1 0,-20-6 0,31 9-52,0 1-1,1 0 1,0-1 0,-1-1 0,0 2 0,0-1-1,1 0 1,0 1 0,-1-2 0,1 1 0,0 0 0,-1-1-1,2 1 1,-1 0 0,0-1 0,-1 1 0,2 0-1,-1-1 1,0-3 0,1 4-32,0 1 1,0-2-1,0 1 0,0 0 1,0-1-1,0 1 0,1 0 1,-1-1-1,0 1 0,1 1 1,-1-2-1,0 1 0,2 0 1,-2-1-1,1 2 0,0-1 1,-1 0-1,2 1 0,-2-2 1,4 0-1,1-2-256,3-2 0,-1 2 0,0 0 0,1 0 0,-2 2 0,2-3 0,10 0 0,54-10-1921,17 6-692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24 189 10370,'0'-7'15412,"-7"-9"-14700,-1-23-176,-1-52-424,9 67-328,16 13-1137,-5 14-799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44 105 12539,'-20'-19'1544,"-1"2"1794,21 18-3204,-2 0 0,2 1 1,0-1-1,0 0 1,-1 1-1,1-1 0,0 2 1,0-2-1,1 0 1,-1 1-1,0-1 0,0 0 1,0 1-1,2-1 1,-2 0-1,1 2 0,-1-2 1,1 1-1,-1-1 1,3 2-1,11 43 1056,-9-26-939,2 0 0,1 0 0,0-1 0,0 1 0,17 26 1,-25-46-238,0 1 0,2-1 0,-2 1 0,0-1 0,1 2 0,-1-2 0,0 1 0,1-1 0,-1 1 0,2-1 0,-2 0 0,1 2 0,-1-2 0,1 1 0,-1-1 0,2 0 0,-2 0 0,1 1 0,-1-1 0,1 0 0,-1 0 0,2 0 0,-1 0 0,-1 2 0,1-2 0,-1 0 0,2 0 0,-2 0 0,1 0 0,0 0 0,-1-2 0,2 2 0,-2 0 0,1 0 0,1 0 0,-2 0 0,1-1 0,-1 1 0,1 0 0,-1 0 0,2-1 0,-2 1 0,1-2 0,-1 2 0,1 0 0,-1-1 0,0 1 0,2-1 0,-2 1 0,1-2 0,-1 2 0,0-1 0,0 1 0,1-1 0,-1-1 0,22-53 691,-18 42-566,8-25 152,-8 19-200,1 1 1,2-1 0,1 1 0,0 1 0,0-1 0,19-26-1,-24 41-85,-1 1-1,1-1 1,0 0-1,0 2 1,-1-2-1,1 0 0,1 2 1,-1 0-1,-1-2 1,2 2-1,-1-1 1,1 1-1,0 0 0,-1 1 1,1-2-1,0 2 1,-1-1-1,1 1 1,0 0-1,0 0 0,-2 0 1,2 1-1,0-1 1,0 0-1,-1 2 1,1-1-1,0 0 0,-1 1 1,1-1-1,-1 0 1,1 1-1,-2-1 0,8 6 1,-4-2-19,1-1 1,0 2 0,0-1-1,-2 2 1,2-2-1,-2 2 1,0 0 0,1-1-1,-3 1 1,1 1-1,0-1 1,0 1 0,5 13-1,-7-14 17,-1 0-1,2-1 1,-1 1-1,1-1 1,0 0 0,0 0-1,1 0 1,-2 0-1,2-1 1,0 1-1,2-1 1,-2-1 0,1 1-1,7 6 1,-5-7-1,1 1 1,1-1-1,-1 1 1,1-3-1,0 1 1,-1 0-1,1-1 1,1 1-1,-2-2 1,13 1-1,-6-1-8,0-1 0,0 0 1,0 0-1,29-7 0,-40 7-95,0-1 1,0 1-1,0-1 0,-1-1 1,1 1-1,0 0 0,0-1 1,-2 0-1,3 0 1,-3-1-1,2 2 0,-1-2 1,0 1-1,-1-1 0,2 0 1,-1 1-1,-2-1 0,2-1 1,0 1-1,-1 1 1,0-2-1,0 0 0,0 1 1,0-5-1,13-18-2501,-11 22 2107,6-12-1408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 14931,'15'0'5313,"20"0"-4352,5-4-553,3 0-176,2 1-40,-10 7-688,-1 1-489,-12 3-2031</inkml:trace>
  <inkml:trace contextRef="#ctx0" brushRef="#br0" timeOffset="1">1 151 15699,'7'10'5650,"18"-4"-4602,3 6-560,25-12-360,6 2-144,-13-2-1240,-1 7-945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165 349 10914,'-127'38'4595,"125"-37"-4508,1-1 0,1 0 0,-1 0 0,-1 1 0,1-1 1,0 0-1,-1 0 0,1 0 0,0 0 0,-1-1 1,1 1-1,1 0 0,-1 0 0,-1 0 0,1-1 0,-1 1 1,1 0-1,0-2 0,1 2 0,-2-1 0,1 1 0,0-1 1,1 1-1,-2-2 0,1 1 0,1 1 0,-1-1 0,1-1 1,-2 2-1,2-1 0,-1 0 0,1-1 0,-1 1 0,1 1 1,0-1-1,-2-1 0,2 1 0,0 0 0,0-1 0,0 1 1,0 1-1,-1-1 0,1-1 0,1 1 0,-1 0 0,0-1 1,0 1-1,0 0 0,0-1 0,2 1 0,-2-2 0,1-5 284,-2-20 209,1 1-1,2 0 0,1-1 0,1 1 1,11-39-1,-14 58-514,2 1 0,0-1 0,-1 2 0,1-3 0,1 3 0,0-1 0,0 0 0,0 1 1,0 0-1,2-1 0,-1 2 0,0 0 0,1-1 0,-1 1 0,2 0 0,-2 1 0,2 0 0,0 0 0,-1-1 0,1 1 0,1 2 0,-1-1 0,13-4 0,-16 7-60,-1-1 1,-1 1-1,1 0 0,0 0 0,1 0 0,-2 0 0,1 0 0,0 0 0,0 0 0,-1 1 0,2-1 0,-1 2 0,0-1 0,-1 0 0,1-1 0,0 2 0,-1-1 0,1 2 0,0-2 0,-2 0 0,2 2 0,-1-2 0,0 2 0,0-1 0,0 0 0,1 0 0,-2 0 0,0 1 0,1 0 0,-1-1 1,0 1-1,2 4 0,0-3-5,-3 1 0,1-1 0,0 2 0,-1-2 1,2 1-1,-2-1 0,0 1 0,0 1 1,-2-2-1,2 1 0,-1-1 0,1 2 0,-1-2 1,-1 1-1,1-1 0,-2 0 0,2 1 0,-2-1 1,1 0-1,-4 5 0,-2 3 13,-1-2 0,-1 1 0,1 0-1,-2-2 1,0 2 0,1-3 0,-1 1 0,-1 0 0,0-3-1,0 1 1,-2 0 0,-13 5 0,22-9 133,4-3-81,1 0 0,0 1-1,-2-1 1,2 0 0,-1 1 0,1-1-1,0 0 1,-2 0 0,2 2-1,-1-2 1,1 0 0,-1 0 0,1 0-1,-2 1 1,2-1 0,-1 0 0,1 0-1,-1 0 1,1 0 0,-2 0-1,2 0 1,-1 0 0,1 0 0,-1 0-1,1-1 1,-2 1 0,2 0 0,-1 0-1,1 0 1,-1 0 0,1-2-1,-2 2 1,2 0 0,0-1 0,-1 1-1,1-1 160,7 2-110,104 26-130,65 12-156,-155-37-440,-3 1-1,3-3 1,-3 1 0,2-2 0,1 0 0,-3-2 0,24-5 0,9-8-2060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0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49 216 13667,'-4'0'408,"0"1"1,0 1-1,0-1 0,-1 0 1,1 1-1,0-1 1,0 2-1,0-2 0,-6 6 1,10-7-377,0 1 1,0-1 0,-1 0 0,1 0-1,0 2 1,0-2 0,0 0-1,0 0 1,0 1 0,0-1 0,0 0-1,0 0 1,0 1 0,0-1-1,0 0 1,0 0 0,0 2 0,0-2-1,0 0 1,0 0 0,0 1-1,0-1 1,0 0 0,0 0 0,1 1-1,-1-1 1,0 0 0,0 0-1,0 0 1,0 2 0,0-2 0,2 0-1,-2 0 1,0 0 0,0 1 0,1-1-1,-1 0 1,0 0 0,0 0-1,34 13 316,-24-9-331,2-1 0,1 0 1,-3-2-1,2 1 0,1-1 0,-3-1 0,2 0 1,0-1-1,1-1 0,-3 1 0,2-2 1,21-6-1,-32 9-9,0-2-1,1 1 1,-1 1 0,-1-1 0,1-1-1,1 1 1,-2 0 0,1 1 0,0-2 0,-1 1-1,2 0 1,-2-1 0,1 1 0,-1 0-1,0-1 1,1 0 0,-1 0 0,0 1 0,0 0-1,0-1 1,0 1 0,0 0 0,0-1-1,0 1 1,0-1 0,0 1 0,0-2-1,-1 2 1,1 0 0,0-1 0,-1 1 0,-1-2-1,-24-45 1084,-71-86 4555,95 134-5631,2 0-1,-1 0 0,1-2 0,0 2 1,-1 0-1,1-1 0,0 1 0,0-1 1,-2 1-1,2 0 0,0-2 0,0 2 1,-1-1-1,1 1 0,0-1 0,0 1 1,0 0-1,0-2 0,0 2 0,0-1 1,0 1-1,0-2 0,0 2 0,0-1 1,0 1-1,0-1 0,0 1 0,0-2 1,0 2-1,0-1 0,1 1 0,-1 0 1,0-1-1,0 1 0,2-2 0,-2 2 1,0 0-1,1-1 0,29-7-273,42 11-1293,-46 2-22,-1 0 0,1 2-1,-2 1 1,28 14 0,-25-12 136,2 1 1,45 9-1,-69-18 1880,0-1-1,1 0 1,-1 2-1,-1-2 1,1 2-1,1 0 1,-2 0-1,0-1 1,1 1-1,-1 1 1,0-1-1,0 1 1,0 0-1,-1 0 1,1 0-1,-1 0 1,1 0-1,-2 1 1,4 5-1,-6-9-362,0-1 0,0 1 0,0-1-1,0 2 1,1-2 0,-1 1 0,0-1 0,0 1-1,0-1 1,0 2 0,0-2 0,0 1-1,-1-1 1,1 1 0,0-1 0,0 2 0,0-2-1,0 1 1,-1-1 0,1 0 0,0 1-1,0-1 1,-2 2 0,2-2 0,0 0 0,-1 1-1,1-1 1,0 1 0,-2-1 0,2 0-1,-1 0 1,1 2 0,0-2 0,-1 0 0,1 0-1,-2 1 1,2-1 0,-1 0 0,1 0-1,-1 0 1,1 0 0,-2 0 0,2 0 0,-1 0-1,1 0 1,-1 0 0,-1 0 0,-37 0 1729,34-1-1714,0-2 1,-1 0-1,1 1 1,1-1 0,-1 0-1,0-1 1,1 2 0,-1-2-1,1 0 1,0 0 0,1-1-1,-1 1 1,0-1 0,2 1-1,-1-1 1,0-1 0,0 2-1,1-1 1,0-1-1,0 1 1,0 0 0,1-1-1,0 1 1,1 0 0,-2-2-1,2 2 1,0-1 0,0 1-1,0-2 1,2-5 0,-2 11-94,0 1 0,0-2 0,0 2 0,0-1 0,0 1 1,1-1-1,-1 1 0,0-2 0,0 2 0,0-1 1,0 1-1,1-1 0,-1 1 0,0-2 0,0 2 1,2 0-1,-2-1 0,0 1 0,1-1 0,-1 1 1,1 0-1,-1-2 0,0 2 0,2 0 0,-2-1 0,1 1 1,-1 0-1,1 0 0,-1 0 0,2-2 0,-2 2 1,3 0-1,17 15-351,9 38-1485,-13-6-472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10226,'42'48'4729,"-38"-57"-1848,-4-2-1873,-10-15-808,6 2-280,0-9-768,-9-19-360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6 117 12507,'-5'-79'4545,"5"77"-4433,0 1 0,0 0 0,1-1 0,-1 1 0,0 0 1,2-1-1,-2 1 0,1 0 0,-1-1 0,1 1 0,-1 0 0,2-1 1,-1 2-1,-1-1 0,1-1 0,1 1 0,-1 1 0,0-1 1,1-1-1,-2 2 0,1-1 0,0 1 0,1-1 0,-1 1 0,1-2 1,-1 2-1,2 0 0,-2 0 0,0-1 0,1 1 0,-1 0 0,0 0 1,2 0-1,4-1 305,9-2 235,0 2 0,0-1-1,0 1 1,31 4 0,-40-3-550,1 0 0,-1 1 0,-1 0-1,1 1 1,0 0 0,0 1 0,-1-2 0,1 2-1,-2 1 1,2-1 0,-1 1 0,0 0 0,0 0-1,4 5 1,-8-7-91,0-1 1,0 0-1,-1 2 0,0-2 0,1 2 0,-1-2 0,-1 2 0,1-2 1,1 2-1,-1-1 0,-1 0 0,2 1 0,-2-2 0,0 2 0,1 0 1,-1-2-1,0 2 0,0-1 0,0 1 0,0-2 0,0 2 0,-1 0 1,1 1-1,-3 0 3,1 0 0,1-1 0,-2 1 0,2-2 0,-2 1 0,1 1 0,0-1 0,0-1 0,-1 1 0,-1 0 0,1-1 0,-5 4 0,0-1-40,1-1 0,-1 0 1,2 0-1,-2 0 0,0-1 0,-1 0 0,1-1 1,0 0-1,0-1 0,0 0 0,0 1 1,-12-2-1,-6-7-442,21-2-1222,6 7 1388,1 1 0,0 0 0,0-1 1,-1 1-1,0 0 0,1-1 0,0 2 0,0-1 0,-1 0 1,2 1-1,-2-2 0,1 1 0,0 1 0,0 0 0,0-2 1,0 2-1,3 0 0,21-2-2903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9370,'11'3'679,"-9"-3"-426,0 0 1,0 0 0,1 0 0,-1 0 0,0 0 0,1 1 0,-2-1 0,2 2 0,-2-2 0,2 1 0,0 0 0,-2 1 0,0-2 0,2 1 0,-2 0 0,2 1 0,-2 0 0,1 0-1,-1-1 1,0 0 0,1 1 0,-1 0 0,0 0 0,1 0 0,-1 0 0,0 0 0,1 0 0,-2 0 0,1 0 0,-1 1 0,2-1 0,-2 0 0,1 4 0,-1 6 162,1 0 0,2 1 0,-2-3 0,3 2 0,-1-2 0,1 2 0,0-1 1,1 0-1,1 0 0,10 17 0,-12-24-353,0 0 0,0 0 1,0 0-1,0 0 0,1 0 0,-1-1 1,2-1-1,-2 2 0,1-1 0,1 0 1,-1-2-1,0 2 0,1-2 0,-1 0 1,1 1-1,-1-1 0,0 0 0,2-1 1,-2 0-1,1 0 0,-1 0 1,2 0-1,-2-1 0,9-2 0,-9 3-20,0-1 0,-1 0 1,2-1-1,-2 1 0,1 0 0,-1-1 0,0 0 0,2-1 0,-2 0 0,0 1 0,0-1 0,0 0 0,-2 1 0,3-2 0,-1 1 0,-2-1 0,1 0 0,1 0 1,-1 0-1,-1 0 0,0 0 0,3-7 0,0-4-49,-1-1 1,1 1-1,-3 0 1,0 0-1,0-24 0,4-9-749,-6 47 616,0-1 1,0 1-1,0 0 1,0-1-1,1 1 1,-1 0-1,0-1 1,1 1-1,-1-1 1,2 1-1,-2 1 1,1-1-1,-1-1 1,1 1-1,1 0 1,-2-1-1,1 2 1,0-1-1,1 0 1,-2 1-1,1-2 1,0 2-1,1-1 1,-1 1-1,0-1 1,1 1-1,-1 0 1,0-2-1,1 2 1,-1 0-1,0 0 1,1-1-1,-1 1 1,1 0-1,-1 0 1,0 0-1,1 0 1,-1 1-1,0-1 1,1 0-1,-1 0 1,0 2-1,1-2 1,-1 0-1,0 1 1,1-1-1,0 3 1,13 3-1139,0 1 1,0 1-1,17 14 1,-13-9-1028,12 7-1623,22 14 5207,-49-31-111,2-1 0,-1 0 0,1 0-1,-1 0 1,0-1 0,1 0 0,-1 1 0,10-1-1,-10-1-827,-1 1-1,2 0 1,-2 0-1,1-1 1,-1 3-1,0-2 1,2 0-1,-2 2 1,0 0-1,0-2 1,0 2-1,0 0 1,0 1-1,0-2 1,4 8-1,-5-9-247,-2 0-1,0 2 0,1-2 1,0 2-1,0 0 0,-1-2 0,0 2 1,1 0-1,-1-1 0,-1 0 0,1 0 1,1 1-1,-2 0 0,0-1 1,1 1-1,-1 0 0,0-1 0,0 1 1,0 0-1,0-1 0,0 1 0,0 0 1,-1-1-1,1 1 0,-2 0 0,2-2 1,-1 2-1,0 0 0,-1-1 1,0 4-1,0-5-45,1 0 0,0 1 0,-1-1 0,1 0-1,0 1 1,-1-1 0,1 0 0,-1 1 0,0-1 0,0 0 0,1-1 0,-2 2 0,2-2 0,-2 1 0,2-1 0,0 1 0,-2-1 0,2 0 0,-2 2-1,2-2 1,-2 0 0,2 0 0,-2 0 0,2-2 0,-2 2 0,2 0 0,-2 0 0,1-1 0,0 1 0,0-1 0,1 1 0,-2-2 0,2 1 0,0 1-1,-2-1 1,2-1 0,-1 1 0,1 0 0,-3-3 0,-1 0 11,-1-2 1,1 2-1,-1-1 0,1-1 0,1 0 1,-1 0-1,1 1 0,0-2 0,1 1 0,-4-8 1,6 10-114,0 0 0,-1-1-1,1 1 1,0-2 0,1 2 0,0-1 0,0 1 0,0-2 0,0 2 0,0 0 0,1 0 0,-1-1 0,1 1 0,1 0-1,-1-2 1,0 2 0,2 0 0,-2 0 0,2-1 0,0 1 0,2-4 0,-2 4-326,1 0 0,0 0 1,0 1-1,0-1 0,0 1 0,0-1 0,1 1 1,-1 1-1,2-1 0,-2 0 0,9-1 0,19-5-2364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52 11226,'30'-50'3498,"-30"50"-3479,0 0-1,0 0 0,0 0 1,0 0-1,0 0 0,0 0 1,0 0-1,0 0 0,0 0 1,0-1-1,0 1 0,0 0 1,0 0-1,0 0 0,1 0 1,-1 0-1,0 0 0,0 0 1,0 0-1,0-1 0,0 1 1,0 0-1,1 0 0,-1 0 1,0 0-1,0 0 0,0 0 1,0 0-1,0 0 0,1 0 1,-1 0-1,0 0 0,0 0 1,0 0-1,0 0 0,0 0 1,0 0-1,0 0 0,0 0 1,0 0-1,0 0 0,0 0 1,0 0-1,0 0 0,1 1 1,-1-1-1,0 0 0,0 0 1,0 0-1,0 0 0,0 0 1,2 9 418,-5 15 18,-1-6-169,-2-1 0,-1 1 1,0-1-1,-1-1 0,-1 1 0,0-1 0,-2-1 0,1 0 0,-2 0 0,-12 12 1412,36-31-1143,0-1 0,0 1 1,26-4-1,-34 8-551,1 0 0,0 0 0,0 1 0,-1 0 0,1 1 0,0-1 0,-1 0 0,1 1 0,-1 0-1,0 1 1,0-1 0,0 0 0,4 4 0,4 5 25,0-1-1,15 20 1,-16-18-77,-1-1 0,20 17 1,-23-24-107,-1 0 1,2 0 0,-1-1-1,-1 0 1,2 0 0,-1-1 0,12 3-1,-16-4 27,1 0-1,-1-1 0,0 0 1,0 0-1,0 0 1,0 0-1,0 0 0,1-1 1,4-1-1,-8 1 36,2 1-1,0-1 1,-1 0-1,1 0 1,-1 0-1,0 1 1,1-1 0,-1 0-1,0-1 1,0 2-1,0-2 1,1 1-1,-2 0 1,1 0-1,0-1 1,0 1-1,0-1 1,-1 0 0,1-1-1,5-15-1227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29 114 12667,'-15'-113'5481,"2"130"-2737,20 12-1143,12 3-769,11-4-96,1-8-312,-1-6-168,5-14-360,-14-3-336,10 3-896,-16-3-689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63 11226,'13'-63'5202,"-26"105"-1666,7 13-2431,3 1-169,6-6-264,7-8-208,5-15-224,7-3-192,18-7-136,-4 1-64,2-14-688,-10-7-368,-13-14-897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11626,'63'11'8446,"2"1"-4894,119 42-4954,-181-53 1301,40 20-3012,-43-21 2966,1 0 0,0 2 0,-1-2 0,2 1 0,-2 0 0,1-1 0,-1 2-1,1-2 1,-1 1 0,2 1 0,-2-2 0,0 1 0,1 0 0,-1-1 0,0 2 0,0-1 0,0 0 0,1-1 0,-1 2 0,0-1 0,0 0 0,0-1 0,0 2 0,0-1-1,0 0 1,0-1 0,-1 2 0,1-1 0,0 0 0,0-1 0,-1 2 0,1-1 0,0 0 0,-2-1 0,2 2 0,0-2 0,-1 1 0,1 0 0,-1-1 0,1 2 0,-2-2-1,2 1 1,-2 0 0,-9 8 77,0-3-1,-1 0 0,1 0 1,-1 0-1,0-2 0,0 1 1,0-2-1,-2 1 1,-18 1-1,4 2 635,-147 32 5341,175-39-5825,-1 0 1,1 0-1,0 0 1,-2 0-1,2 0 0,-1 0 1,1 0-1,0 0 1,-1 0-1,1 0 0,0 1 1,-2-1-1,2 0 1,-1 0-1,1 0 1,0 0-1,-1 2 0,1-2 1,0 0-1,-2 0 1,2 1-1,0-1 0,0 0 1,-1 1-1,1-1 1,0 0-1,0 2 1,0-2-1,-1 0 0,1 1 1,0-1-1,0 0 1,0 1-1,0-1 0,16 11 744,36 1-648,75 8-1427,-67-13-824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35 199 12523,'-9'10'719,"6"-7"-409,0 1 0,0-1 0,1 1 0,-1 0 1,0 0-1,2-1 0,-2 1 0,2 1 0,-3 4 1,4-7-260,0-1 0,1 0 0,-1 1 0,0 0 0,0 0 1,2-1-1,-2 0 0,1 1 0,-1-1 0,1 0 0,1 1 1,-2-1-1,1 1 0,0-1 0,-1 0 0,2 1 1,-1-1-1,0 0 0,1-1 0,-1 2 0,0-1 0,1-1 1,-1 1-1,1 1 0,-1-2 0,0 0 0,2 1 0,-2-1 1,1 0-1,-1 1 0,3-1 0,5 3-15,-1 1 1,2-3-1,-1 2 0,1-2 0,-1 1 0,0-1 0,1-1 1,-2 0-1,2-1 0,-2 1 0,1-2 0,1 1 1,-1-2-1,14-3 0,-22 4-14,1 2 1,-1 0-1,0-1 0,-1 0 0,2 1 1,-1-2-1,0 1 0,-1 1 1,2-1-1,-1-1 0,-1 1 0,1 1 1,-1-1-1,2-1 0,-2 1 0,0 0 1,1-1-1,-1 1 0,0-1 1,1 2-1,-1-1 0,0 0 0,0-1 1,0 1-1,0 0 0,0-1 1,0 1-1,0 0 0,0-1 0,0 1 1,-1 0-1,1-1 0,-1 0 1,-24-47 1313,16 37-895,-17-25 593,18 26-842,0 1 0,2 0 1,-1-1-1,1 0 0,-1-1 1,2 1-1,1-1 0,-4-13 1,8 23-214,0 1 0,0 0 1,0-2-1,0 2 1,0-1-1,1 1 0,-1 0 1,0-1-1,2 1 0,-2 0 1,1-1-1,-1 1 0,1-1 1,1 1-1,-2 0 1,1-1-1,0 1 0,1 0 1,-1-1-1,-1 1 0,1 1 1,1-1-1,-1-1 0,0 2 1,1-1-1,-1 1 1,0-1-1,1 1 0,1 0 1,-2-2-1,0 2 0,1 0 1,-1 0-1,0-1 0,1 1 1,1 0-1,62 0-2607,-62 0 2424,43 5-4205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4 133 8970,'-3'33'1688,"3"67"1,0-98-1625,1 0 0,-1 1 1,2-1-1,-2 1 1,1-2-1,0 2 0,1-2 1,-1 2-1,0-2 1,1 2-1,-1-2 0,0 1 1,1 0-1,0 0 0,0-1 1,-1 0-1,2 1 1,-2-1-1,2 0 0,0 1 1,-2-1-1,2-1 1,-2 1-1,2 1 0,-1-2 1,1 0-1,-2 1 1,2-1-1,0 0 0,-1 0 1,0 0-1,0 0 0,1 0 1,0 0-1,4-1 1,3 1-7,6 0 16,-1 1 1,0-2-1,0-1 0,0 1 0,-1-2 1,1 1-1,0-2 0,17-6 0,-29 9 9,-2 0-1,2-1 1,0 1-1,-2 0 0,2-1 1,-2 0-1,2 0 1,-2 1-1,2-2 1,-2 2-1,0-2 1,1 2-1,-1-2 0,0 0 1,1 2-1,-1-2 1,0 1-1,-1-1 1,2 0-1,-1 1 1,-1 0-1,0 0 0,1-1 1,-1 0-1,0 1 1,0-1-1,0 0 1,0 0-1,0 1 1,-1-1-1,1 0 0,-1 1 1,1-1-1,-2 0 1,1 2-1,-2-4 1,-5-14 890,0 0 0,-1 2 0,-23-32 0,9 14 23,21 34-972,2-1 0,-1 1-1,1 0 1,-1-1 0,1 1-1,-2 0 1,2-1-1,0 1 1,-1 0 0,1-1-1,0 0 1,0 0 0,0 1-1,0 0 1,0-1 0,0 1-1,0 0 1,0-2-1,1 2 1,-1-1 0,0 1-1,2 0 1,-2-1 0,2-2-1,0 3-48,-1-2-1,2 2 1,-2-1 0,2 0-1,-2 0 1,2 1-1,0 0 1,-2-1 0,2 2-1,-1-1 1,1 0-1,-2 1 1,6-2-1,4 0-282,-2 0 0,2 1 0,0 1 0,-1 0 0,0 0 0,15 3 0,-21-3 188,2 1 0,-2 0 0,0 1 0,0-1 1,0 0-1,1 1 0,-1 0 0,0 0 0,-1 0 1,1 1-1,0 0 0,0 0 0,-1-1 1,1 2-1,-1-1 0,-1 1 0,5 3 0,-2 2 20,-1 2-1,2-2 0,-2 2 1,-2-2-1,5 17 0,17 44 502,-13-49-274,-3-2 153,2 0-1,22 35 1,-28-50-265,-1 0 0,-1 0 0,1-1 0,1 1 0,0-2 0,-1 2 0,1-1 0,0 0 0,0-1 0,0 1 0,0 0 0,1-2 0,-1 2 0,0-2 0,2 0 0,-2 1 0,1-1 0,7 1 0,-10-2-65,-1 0 0,0 1 0,1-1 0,-1 0 0,0 0-1,1-1 1,-1 1 0,2 0 0,-2 0 0,0 0 0,1-2 0,-1 2-1,0-1 1,1 1 0,-1-2 0,0 2 0,-1-1 0,2 1-1,-1-1 1,0-1 0,1 2 0,-1-1 0,-1 0 0,1-1 0,1 1-1,-2 0 1,3-2 0,14-16-1266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 9986,'13'-4'5041,"6"0"-608,12 4-3793,-13 0-256,6 3-264,7 2-224,-23-2-600,5 1-416,-16 7-1401</inkml:trace>
  <inkml:trace contextRef="#ctx0" brushRef="#br0" timeOffset="1">101 84 10178,'-101'65'4713,"104"-48"-2112,14-3-1033,7 2-384,5-8-592,-1 3-392,-3-7-1016,6 1-960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7 220 9538,'-7'7'12083,"7"-8"-10971,0-2-296,0 0-408,0 2-152,11-30-520,16-70-304,-23 56-856,-4 3-569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10978,'8'-10'1291,"0"-1"-1,0 1 1,2 1 0,16-15-1,-21 21-1037,-3 0 0,2 1-1,0-1 1,0 2 0,0-2 0,0 2 0,0-1-1,2 1 1,-2 0 0,0-1 0,0 2 0,1-1-1,-1 1 1,0 0 0,2 0 0,-2 0-1,0 0 1,5 3 0,-6-3-214,-2 0 1,1 0-1,-1 1 0,2-1 0,-2 1 0,0-1 1,1 2-1,-1-2 0,2 1 0,-2 0 1,0-1-1,1 2 0,-1-1 0,0 0 0,1 1 1,-1-1-1,-1 0 0,1 1 0,1-1 1,-1 1-1,-1-1 0,1 2 0,-1-2 0,2 0 1,-2 1-1,1 0 0,-1 0 0,0-1 1,1 0-1,-1 2 0,0-2 0,0 1 1,0 0-1,0 0 0,0-1 0,-1 2 0,1-2 1,0 0-1,-1 1 0,1 0 0,0 0 1,-3 2-1,0 3 2,1-1 0,-1 1 0,0-2 1,-1 2-1,0-2 0,0 2 0,0-1 1,0-1-1,-7 6 0,-11 18 475,22-29-514,1 0-4,0 2 0,1-2 0,-2 0 0,1 1 0,0-1 1,1 1-1,-2-1 0,1 2 0,0-2 0,-1 1 0,2 0 0,-2-1 1,1 2-1,0-1 0,-1-1 0,0 1 0,2 1 0,-2-1 1,1 2-1,12 16-3,-4-10-3,0 4-34,3 1-1,-1-2 1,1 0 0,1 0-1,1-1 1,-1 0 0,25 14 0,-9-3 377,2 7-257,31 18-61,-60-45-17,-1-1-1,2 0 1,-2 1 0,0-1-1,2 0 1,-2-1-1,2 2 1,-2-2-1,2 1 1,0-1-1,-2 0 1,2 1 0,-2-1-1,2 0 1,-2 0-1,2 0 1,-1 0-1,0 0 1,0 0-1,0-1 1,1 1-1,-1-1 1,0 1 0,0-2-1,0 2 1,3-2-1,0-2-2,1-2-1,-1 2 0,-1 0 1,2-1-1,-2-1 0,6-7 0,8-8 28,-14 16-24,0 1 0,0 0 0,-1-1 0,1 1 0,-2-1 0,1-1 1,0 2-1,-1-1 0,1-1 0,0 1 0,-2 0 0,0-2 0,1 2 0,-1-1 0,-1 1 1,1-2-1,-1 2 0,0-1 0,0 1 0,0-2 0,-2-8 0,18 54-3811,15 26 1065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7 109 12659,'-7'-108'5713,"24"116"-2472,18-1-2025,-21-2-368,10 3-528,2-1-312,0 0-568,11 1-432,-6-3-993,-10-5-543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14011,'-98'54'5305,"105"-54"-3729,10 2-367,14 1-401,-3-3-208,1 6-632,3 6-464,-12-2-768,-5-2-529</inkml:trace>
  <inkml:trace contextRef="#ctx0" brushRef="#br0" timeOffset="1">94 170 12267,'-83'93'5033,"92"-85"-2985,13-8-864,19 6-191,9-9-257,-2 0-72,13 3-304,-6-1-128,-11 5-304,-18-4-424,-15 4-928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1 261 14883,'82'32'6362,"-76"-34"-3594,-5-7-191,-4-12-601,-1-10-648,-9-19-743,1-1-225,9 5-608,-3 4-473,2 17-1055,8 10-817,5 19-743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12203,'2'0'5065,"2"0"-2241,6 0-815,12 0-313,9-2-48,11 2-775,5 2-393,1 5-304,-2 3-352,-9-4-889,-5 2-567,-4-4-1256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 8026,'-4'-4'14385,"-5"21"-15859,2-3 2590,-4 3-946,-38 72 293,45-79-413,-2 0 1,2 1-1,0-2 1,1 2 0,1 0-1,-1 1 1,0 14-1,3-25-45,-1 2 1,1-2-1,0 0 0,0 2 0,0-2 0,0 1 0,0-1 0,1 2 0,-1-2 1,0 0-1,2 2 0,-2-2 0,1 1 0,-1-1 0,1 2 0,-1-2 1,2 0-1,-1 1 0,0-1 0,1 1 0,-2-1 0,1 0 0,0 1 0,1-1 1,-1-1-1,0 1 0,2 1 0,-1-1 0,-1-1 0,0 1 0,1-1 1,0 2-1,0-2 0,-1 1 0,0-1 0,3 0 0,0 0 8,0 0 0,0 0 0,0-1 0,0 1 0,0-2 0,1 1 0,-1 0 0,0-1 0,-2 1 0,2-2 0,0 2 0,-1-2 0,1 0 0,-1 2 0,5-7 0,0 3 64,-1-3-1,1 1 1,-2-1 0,1 0 0,-2 0 0,2 0 0,4-11-1,-10 16-26,-1 2 0,2-1 0,-1 1 0,-1-2 0,1 2-1,1 0 1,-1-1 0,-1 1 0,1 0 0,1-1 0,-1 1-1,0 1 1,1-1 0,-1-1 0,2 1 0,-2 1 0,0-1-1,1-1 1,-1 2 0,5-1 0,-6 1-29,1 0 1,0 0-1,-1 1 1,2-1-1,-1 0 1,-1 2-1,1-2 1,-1 0-1,2 1 1,-2-1-1,1 1 1,-1-1-1,1 2 1,-1-2-1,2 1 1,-2-1-1,0 1 1,1 1-1,-1-2 1,0 1-1,0 0 1,1-1-1,-1 2 1,0-2-1,0 1 0,0 0 1,0 1-1,0-2 1,0 1-1,0 0 1,0-1-1,0 2 1,0-1-1,0-1 1,0 1-1,0 1 1,0-2-1,-1 1 1,1 2-1,-7 30 7,6-26-306,0 0 0,-1 0 0,1 1 0,1-2 0,-1 2 0,1-1 0,1 1 0,-1-1 0,1 0 0,1 1 0,0 7 0,10 3-2338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20 12395,'0'9'5113,"-2"19"-3065,-3 5-447,-2 12-689,2-6-224,9-11-392,14-6-144,14-13-136,13-7 48,8-17 136,-2-11-64,-16-11 32,-10-10-120,-22 9-248,-6 3-280,-3 14-1152,-2 6-337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12867,'67'90'5049,"-40"-125"-3329,1-7-247,-9-11-113,8 11-88,0 10-96,-11 1-87,-3 31-425,-5-3-168,-12 20-360,5 17-104,6 12-392,7 11-248,6-4-1017,-3-8-783</inkml:trace>
  <inkml:trace contextRef="#ctx0" brushRef="#br0" timeOffset="1">180 216 13955,'-78'-48'5473,"107"48"-3608,32 8-1401,-17 1-216,-5-2-904,13 10-617,-19-13-1983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63 12923,'82'-62'4485,"-82"62"-4453,-2 0-1,2 0 1,0 0 0,0 0 0,0 0 0,0 0 0,0 0-1,0 0 1,0 1 0,0-1 0,0 0 0,0 0-1,0 0 1,0 0 0,0 0 0,0 0 0,0 0 0,0 0-1,0 2 1,0-2 0,0 0 0,0 0 0,0 0 0,0 0-1,0 0 1,2 0 0,-2 0 0,0 0 0,0 0 0,0 1-1,0-1 1,0 0 0,0 0 0,0 0 0,0 0 0,0 0-1,0 0 1,0 0 0,1 0 0,-1 0 0,0 0 0,0 0-1,0 0 1,0 0 0,0 0 0,0 0 0,0 0 0,0 0-1,1 0 1,-1 0 0,0 0 0,0 0 0,0 0-1,0 0 1,0 0 0,0 0 0,0 0 0,0 0 0,2 0-1,-2 0 1,0 0 0,0 0 0,0 0 0,0 0 0,0 0-1,0 0 1,0 0 0,0 0 0,0-1 0,-4 21 763,-14 24-89,-9 6 101,19-38-701,0 0 0,2 1 0,0 1-1,-1-1 1,3 1 0,-5 14 0,9-28-108,0 0 0,0 0 0,0 1 1,0-1-1,0 0 0,0 1 0,0-1 0,0 0 0,0 2 1,0-2-1,0 0 0,0 0 0,0 1 0,1-1 0,-1 0 1,0 1-1,0-1 0,0 0 0,0 0 0,0 2 0,2-2 1,-2 0-1,0 0 0,0 0 0,0 1 0,1-1 0,-1 0 1,0 0-1,0 0 0,1 2 0,-1-2 0,0 0 0,2 0 1,-2 0-1,0 0 0,0 0 0,1 0 0,-1 0 0,0 0 1,1 0-1,-1 0 0,0 0 0,0 0 0,2 0 0,-2 0 1,0 0-1,1 0 0,-1 0 0,0 0 0,1 0 0,-1 0 1,0 0-1,0-2 0,2 2 0,-2 0 0,0 0 0,0 0 1,1 0-1,-1-1 0,40-19-319,-17 8 289,14-9-36,-13 8 50,0 0 1,47-19-1,-71 32 25,2 0 0,-2 0 0,1 0 0,0 0 0,-1 0 0,2 0 0,-1 0 0,-1 0 1,1 0-1,1 0 0,-2 0 0,1 0 0,0 1 0,-1-1 0,2 0 0,-1 0 0,-1 1 0,1-1 0,-1 0 0,2 2 1,-2-2-1,1 1 0,-1-1 0,1 1 0,-1-1 0,2 2 0,-2-2 0,0 1 0,1-1 0,-1 1 0,0-1 1,1 2-1,-1-1 0,0-1 0,2 3 0,7 42 247,-3-19-151,-4-22-90,0 0 1,0 0-1,1 0 0,0 0 1,-1-2-1,1 3 0,1-1 1,-1-2-1,1 1 0,-2 1 1,2-1-1,1-1 1,-1 1-1,4 1 0,1 0 26,-1 0-1,2 0 0,-1-1 1,0 0-1,1-1 0,18 2 0,-19-2-15,1-2 0,-1 0 0,1 0 0,-1-2-1,0 1 1,1 0 0,10-5 0,-15 5-27,-1 0 0,0-1 0,0 1 0,0-2 1,1 0-1,-1 2 0,0-2 0,-2 1 0,2-1 0,-1-1 1,1 1-1,-1 1 0,-1-2 0,6-7 0,2-16-390,-10 24 237,1 1-1,-1-1 1,2 0 0,-1 1 0,0-1-1,-1 0 1,2 0 0,0 1 0,2-5-1,10-9-1289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85 14307,'-6'-14'803,"4"9"-401,-1 1 0,2-2-1,-1 1 1,0 0 0,2-1 0,-2 1 0,0-8 0,3 11-353,-1 1 0,0-1 0,1 2 0,-1-1 1,2 0-1,-2-1 0,0 1 0,1 1 0,0-1 0,-1-1 0,2 2 1,-2-1-1,1 0 0,0 1 0,1-2 0,-2 2 0,1-1 0,0 1 1,1-1-1,-1 1 0,-1 0 0,1-2 0,1 2 0,-1 0 0,0 0 0,1-1 1,-1 1-1,0 0 0,1 0 0,-1 0 0,0 0 0,-1 0 0,2 0 1,-1 1-1,0-1 0,2 0 0,12 0-71,0 2 1,0-1-1,-1 0 1,1 2-1,25 8 1,-38-11-27,-2 0 1,0 0 0,0 1-1,0-1 1,1 0-1,-1 0 1,0 0 0,0 2-1,0-2 1,1 0 0,-1 0-1,0 1 1,0-1 0,0 0-1,0 0 1,0 1 0,2-1-1,-2 0 1,0 2 0,0-2-1,0 0 1,0 1-1,0-1 1,0 0 0,0 0-1,0 1 1,0-1 0,0 0-1,0 2 1,0-2 0,-2 0-1,2 1 1,0-1 0,0 0-1,0 0 1,0 1 0,0-1-1,-1 0 1,1 0-1,0 2 1,0-2 0,0 0-1,-1 0 1,1 0 0,0 1-1,0-1 1,-2 0 0,2 0-1,0 0 1,0 0 0,-1 0-1,1 1 1,0-1-1,0 0 1,-1 0 0,1 0-1,0 0 1,-2 0 0,-15 7-1045,-2-2 0,0-1 0,0 0 1,1 0-1,-32 1 0,23-3 978,0 1 0,-36 10 1,60-13 283,1 2 0,-1-2 1,0 1-1,1 0 0,0 1 1,0-1-1,-1 0 1,0 1-1,2-1 0,-2 0 1,2 2-1,-2-2 1,2 2-1,-2-2 0,0 5 1,3-6-82,-1 1 0,1 1 0,0-1 0,0 0 0,0-1 0,0 2 1,0-1-1,0 0 0,0-1 0,0 2 0,0-1 0,1 0 0,-1-1 0,0 2 1,0-1-1,2 0 0,-2-1 0,0 2 0,1-1 0,-1-1 0,1 1 0,-1-1 0,2 2 1,-2-1-1,1-1 0,-1 1 0,1-1 0,1 0 0,-2 2 0,1-2 0,0 1 1,-1-1-1,2 0 0,-1 1 0,-1-1 0,1 0 0,1 0 0,-1 0 0,-1 0 0,4 2 1,71 18 504,-36-12-1765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82 13667,'-11'-57'5425,"15"114"-3593,8-1-535,11-5-449,15-9-88,3-23-152,5-10-120,-8-22-64,-2-14-48,-2-8-119,-10-6-57,-10 1-144,-5 1-104,-15 11-769,1 1-663,-7 19 632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45 256 11450,'-44'96'4080,"60"-147"847,8-54-3271,10-42-1588,-34 147-67,0 0-1,0 0 1,0 0 0,0 2 0,0-2 0,0 0 0,0 0-1,1 0 1,-1 1 0,0-1 0,0 0 0,0 0 0,0 0-1,0 0 1,0 1 0,0-1 0,0 0 0,2 0 0,-2 0-1,0 0 1,0 0 0,0 2 0,0-2 0,1 0 0,-1 0-1,0 0 1,0 0 0,0 0 0,0 0 0,1 0 0,-1 0-1,0 0 1,0 0 0,0 0 0,2 0 0,-2 0 0,0 0-1,0 0 1,0 0 0,1 0 0,-1 0 0,0 0 0,0 0-1,0 0 1,0 0 0,1 0 0,-1 0 0,0 0 0,0 0-1,0-2 1,2 2 0,-2 0 0,0 0 0,0 0-1,0 0 1,0 0 0,0 0 0,0-1 0,1 1 0,-1 0-1,0 0 1,0 0 0,0 0 0,0-1 0,0 1 0,0 0-1,0 0 1,0-2 0,31 62 71,-24-43-57,1-1 1,1 0 0,1 0 0,22 27 0,-27-36-11,5 4-14,0 0 0,2-1 0,22 16 0,-33-25 7,2 1 1,-2-1-1,2 0 0,0 1 0,-2-1 0,2 0 1,0 1-1,-1-2 0,1 1 0,0-1 1,-2 1-1,2-1 0,-1 0 0,1 0 0,0 0 1,-1 0-1,1 0 0,0 0 0,-1 0 1,1-1-1,0 1 0,-2-1 0,2 1 0,0-2 1,-1 1-1,1 1 0,-2-1 0,2-1 1,2-3-1,9-11 46,-1-2 1,-1 1-1,-1-2 1,0 0-1,-2 0 1,-1 1 0,0-3-1,-1 1 1,4-23-1,-6 110 95,-3-28-116,11 66-1,-8-93 109,2-13 430,11-25 724,-2 0-1349,9-7 173,-7 13 2,-2-1-1,-1-1 0,16-30 0,-22 33 38,12-28 214,-19 46-323,-1-2-1,0 2 1,1-2-1,-1 1 1,0 1-1,1-2 1,-1 2-1,1 0 1,-1-1-1,2 1 1,-2 0-1,0-1 1,2 1-1,-2 0 1,2-1-1,2 1 1,-3 1-24,-1 0 1,0 1-1,-1-1 1,2 0 0,-1 2-1,0-2 1,1 1-1,-2-1 1,1 1-1,0 1 1,-1-2 0,2 1-1,-1 0 1,-1-1-1,1 2 1,-1-1 0,2 0-1,-2-1 1,0 2-1,1-1 1,-1 0-1,0 1 1,1-1 0,-1 1-1,0-1 1,0-1-1,0 4 1,9 36 21,-9-37-32,13 143-2756,-12-97 267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 13123,'-58'-28'5673,"74"28"-2448,6-6-1817,21 5-920,4 1-64,5 0-744,5 8-664,-12 1-1729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15 109 12067,'1'-41'1637,"-1"-18"405,-1 51 2298,-3 17-4136,1 2 0,0 0 0,2-2 0,0 2 0,-1 0 1,1 0-1,1-1 0,1 1 0,-1 0 0,2-2 0,-1 2 1,2 0-1,-1 0 0,1-2 0,1 2 0,0-2 0,0 0 1,0 1-1,2-1 0,-1 1 0,14 15 0,-15-22-238,1 0-1,-1-2 0,0 2 0,2-2 1,-2 2-1,1-2 0,-1 0 0,1 1 1,-1-2-1,2 1 0,-1-1 1,-1 0-1,2 0 0,4 0 0,-2-1-329,-1 1-1,1 0 0,0-2 0,-1 1 1,1 0-1,-1-2 0,1 0 1,9-3-1,-5-5-1521,-1-3-655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0 12507,'-77'32'5409,"87"-32"-3329,7 2-511,4 0-113,4-2-872,1-2-392,1-2-1224,2 1-793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13787,'7'4'5313,"10"4"-3657,5-1-623,18-2-377,4-1-168,-1 7-432,0-3-304,-12 0-872,-6 1-449</inkml:trace>
  <inkml:trace contextRef="#ctx0" brushRef="#br0" timeOffset="1">166 107 12491,'-98'61'5113,"109"-43"-2977,7-7-1272,3-1-295,14-10-425,-1-5-280,6-4-905,-2-2-487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52 11819,'-75'-52'4977,"78"59"-2921,7-3-504,4 2-23,-1 17-321,2-5-208,7 6-400,-5-2-224,14-13-248,0-2-104,-4-10-488,4-1-520,-3-5-1264,-10 2-3498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10570,'126'46'4078,"-126"-46"-4018,2 0-1,-2 1 1,1-1-1,-1 0 0,1 0 1,-1 0-1,2 0 0,-2 1 1,1-1-1,0 0 0,-1 0 1,2 0-1,-2 0 0,1 0 1,-1 0-1,1 0 0,1 0 1,-2-1-1,1 1 1,-1 0-1,1 0 0,-1 0 1,2-1-1,-2 1 0,1 0 1,-1-2-1,2 2 0,-2 0 1,1-1-1,-1 1 0,1 0 1,-1-1-1,0 1 0,2-2 1,-2 2-1,0-1 1,1 0-1,-4-25 907,2 19-667,-5-22 655,0 1 0,-17-45 0,-8-36 1864,31 108-2792,0 1 0,0-2 0,0 2 0,0 0 0,0-1 1,0 1-1,0-1 0,0 1 0,0 0 0,0-2 0,0 2 0,0-1 0,0 1 0,1 0 0,-1-1 0,0 1 0,0 0 0,2-2 0,-2 2 0,0 0 1,0-1-1,1 1 0,-1 0 0,0 0 0,1-1 0,-1 1 0,0 0 0,2 0 0,-2-2 0,0 2 0,1 0 0,-1 0 0,1 0 0,-1 0 1,0 0-1,2 0 0,-1 0 0,22-1 165,-20 1-147,14 1 19,-1 2 0,2 0 0,-2 1 0,0 0 0,0 1 0,0 1 0,26 14 0,-15-6-7,-3 1 0,2 1 1,33 31-1,-55-44-51,0 0 0,0 1 0,0 0-1,-2-1 1,2 1 0,-1 0 0,0 0 0,0 1-1,-1-1 1,1 0 0,0 1 0,-2 0 0,0 0-1,2 0 1,0 7 0,-3-9 1,-2 1-1,2-1 1,0-1 0,-1 2-1,0-1 1,1 0 0,-2 1-1,1-1 1,0-1 0,-1 1-1,1 0 1,-2-1 0,2 1-1,-2 0 1,2-1 0,-2 0-1,0 0 1,2 1 0,-2-2 0,1 2-1,-1-1 1,0-1 0,1 0-1,-8 3 1,-6 4 58,-1 0-1,-1-1 1,1-2 0,-2 1 0,1-2 0,-31 3 0,35-6-30,-1 0 1,2 1 0,0-2 0,-2-2 0,1 1-1,1 0 1,-2-2 0,2-1 0,-20-6 0,31 9-52,0 1-1,1 0 1,0-1 0,-1-1 0,0 2 0,0-1-1,1 0 1,0 1 0,-1-2 0,1 1 0,0 0 0,-1-1-1,2 1 1,-1 0 0,0-1 0,-1 1 0,2 0-1,-1-1 1,0-3 0,1 4-32,0 1 1,0-2-1,0 1 0,0 0 1,0-1-1,0 1 0,1 0 1,-1-1-1,0 1 0,1 1 1,-1-2-1,0 1 0,2 0 1,-2-1-1,1 2 0,0-1 1,-1 0-1,2 1 0,-2-2 1,4 0-1,1-2-256,3-2 0,-1 2 0,0 0 0,1 0 0,-2 2 0,2-3 0,10 0 0,54-10-1921,17 6-692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24 189 10370,'0'-7'15412,"-7"-9"-14700,-1-23-176,-1-52-424,9 67-328,16 13-1137,-5 14-799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44 105 12539,'-20'-19'1544,"-1"2"1794,21 18-3204,-2 0 0,2 1 1,0-1-1,0 0 1,-1 1-1,1-1 0,0 2 1,0-2-1,1 0 1,-1 1-1,0-1 0,0 0 1,0 1-1,2-1 1,-2 0-1,1 2 0,-1-2 1,1 1-1,-1-1 1,3 2-1,11 43 1056,-9-26-939,2 0 0,1 0 0,0-1 0,0 1 0,17 26 1,-25-46-238,0 1 0,2-1 0,-2 1 0,0-1 0,1 2 0,-1-2 0,0 1 0,1-1 0,-1 1 0,2-1 0,-2 0 0,1 2 0,-1-2 0,1 1 0,-1-1 0,2 0 0,-2 0 0,1 1 0,-1-1 0,1 0 0,-1 0 0,2 0 0,-1 0 0,-1 2 0,1-2 0,-1 0 0,2 0 0,-2 0 0,1 0 0,0 0 0,-1-2 0,2 2 0,-2 0 0,1 0 0,1 0 0,-2 0 0,1-1 0,-1 1 0,1 0 0,-1 0 0,2-1 0,-2 1 0,1-2 0,-1 2 0,1 0 0,-1-1 0,0 1 0,2-1 0,-2 1 0,1-2 0,-1 2 0,0-1 0,0 1 0,1-1 0,-1-1 0,22-53 691,-18 42-566,8-25 152,-8 19-200,1 1 1,2-1 0,1 1 0,0 1 0,0-1 0,19-26-1,-24 41-85,-1 1-1,1-1 1,0 0-1,0 2 1,-1-2-1,1 0 0,1 2 1,-1 0-1,-1-2 1,2 2-1,-1-1 1,1 1-1,0 0 0,-1 1 1,1-2-1,0 2 1,-1-1-1,1 1 1,0 0-1,0 0 0,-2 0 1,2 1-1,0-1 1,0 0-1,-1 2 1,1-1-1,0 0 0,-1 1 1,1-1-1,-1 0 1,1 1-1,-2-1 0,8 6 1,-4-2-19,1-1 1,0 2 0,0-1-1,-2 2 1,2-2-1,-2 2 1,0 0 0,1-1-1,-3 1 1,1 1-1,0-1 1,0 1 0,5 13-1,-7-14 17,-1 0-1,2-1 1,-1 1-1,1-1 1,0 0 0,0 0-1,1 0 1,-2 0-1,2-1 1,0 1-1,2-1 1,-2-1 0,1 1-1,7 6 1,-5-7-1,1 1 1,1-1-1,-1 1 1,1-3-1,0 1 1,-1 0-1,1-1 1,1 1-1,-2-2 1,13 1-1,-6-1-8,0-1 0,0 0 1,0 0-1,29-7 0,-40 7-95,0-1 1,0 1-1,0-1 0,-1-1 1,1 1-1,0 0 0,0-1 1,-2 0-1,3 0 1,-3-1-1,2 2 0,-1-2 1,0 1-1,-1-1 0,2 0 1,-1 1-1,-2-1 0,2-1 1,0 1-1,-1 1 1,0-2-1,0 0 0,0 1 1,0-5-1,13-18-2501,-11 22 2107,6-12-1408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 14931,'15'0'5313,"20"0"-4352,5-4-553,3 0-176,2 1-40,-10 7-688,-1 1-489,-12 3-2031</inkml:trace>
  <inkml:trace contextRef="#ctx0" brushRef="#br0" timeOffset="1">1 151 15699,'7'10'5650,"18"-4"-4602,3 6-560,25-12-360,6 2-144,-13-2-1240,-1 7-945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165 349 10914,'-127'38'4595,"125"-37"-4508,1-1 0,1 0 0,-1 0 0,-1 1 0,1-1 1,0 0-1,-1 0 0,1 0 0,0 0 0,-1-1 1,1 1-1,1 0 0,-1 0 0,-1 0 0,1-1 0,-1 1 1,1 0-1,0-2 0,1 2 0,-2-1 0,1 1 0,0-1 1,1 1-1,-2-2 0,1 1 0,1 1 0,-1-1 0,1-1 1,-2 2-1,2-1 0,-1 0 0,1-1 0,-1 1 0,1 1 1,0-1-1,-2-1 0,2 1 0,0 0 0,0-1 0,0 1 1,0 1-1,-1-1 0,1-1 0,1 1 0,-1 0 0,0-1 1,0 1-1,0 0 0,0-1 0,2 1 0,-2-2 0,1-5 284,-2-20 209,1 1-1,2 0 0,1-1 0,1 1 1,11-39-1,-14 58-514,2 1 0,0-1 0,-1 2 0,1-3 0,1 3 0,0-1 0,0 0 0,0 1 1,0 0-1,2-1 0,-1 2 0,0 0 0,1-1 0,-1 1 0,2 0 0,-2 1 0,2 0 0,0 0 0,-1-1 0,1 1 0,1 2 0,-1-1 0,13-4 0,-16 7-60,-1-1 1,-1 1-1,1 0 0,0 0 0,1 0 0,-2 0 0,1 0 0,0 0 0,0 0 0,-1 1 0,2-1 0,-1 2 0,0-1 0,-1 0 0,1-1 0,0 2 0,-1-1 0,1 2 0,0-2 0,-2 0 0,2 2 0,-1-2 0,0 2 0,0-1 0,0 0 0,1 0 0,-2 0 0,0 1 0,1 0 0,-1-1 1,0 1-1,2 4 0,0-3-5,-3 1 0,1-1 0,0 2 0,-1-2 1,2 1-1,-2-1 0,0 1 0,0 1 1,-2-2-1,2 1 0,-1-1 0,1 2 0,-1-2 1,-1 1-1,1-1 0,-2 0 0,2 1 0,-2-1 1,1 0-1,-4 5 0,-2 3 13,-1-2 0,-1 1 0,1 0-1,-2-2 1,0 2 0,1-3 0,-1 1 0,-1 0 0,0-3-1,0 1 1,-2 0 0,-13 5 0,22-9 133,4-3-81,1 0 0,0 1-1,-2-1 1,2 0 0,-1 1 0,1-1-1,0 0 1,-2 0 0,2 2-1,-1-2 1,1 0 0,-1 0 0,1 0-1,-2 1 1,2-1 0,-1 0 0,1 0-1,-1 0 1,1 0 0,-2 0-1,2 0 1,-1 0 0,1 0 0,-1 0-1,1-1 1,-2 1 0,2 0 0,-1 0-1,1 0 1,-1 0 0,1-2-1,-2 2 1,2 0 0,0-1 0,-1 1-1,1-1 160,7 2-110,104 26-130,65 12-156,-155-37-440,-3 1-1,3-3 1,-3 1 0,2-2 0,1 0 0,-3-2 0,24-5 0,9-8-2060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49 216 13667,'-4'0'408,"0"1"1,0 1-1,0-1 0,-1 0 1,1 1-1,0-1 1,0 2-1,0-2 0,-6 6 1,10-7-377,0 1 1,0-1 0,-1 0 0,1 0-1,0 2 1,0-2 0,0 0-1,0 0 1,0 1 0,0-1 0,0 0-1,0 0 1,0 1 0,0-1-1,0 0 1,0 0 0,0 2 0,0-2-1,0 0 1,0 0 0,0 1-1,0-1 1,0 0 0,0 0 0,1 1-1,-1-1 1,0 0 0,0 0-1,0 0 1,0 2 0,0-2 0,2 0-1,-2 0 1,0 0 0,0 1 0,1-1-1,-1 0 1,0 0 0,0 0-1,34 13 316,-24-9-331,2-1 0,1 0 1,-3-2-1,2 1 0,1-1 0,-3-1 0,2 0 1,0-1-1,1-1 0,-3 1 0,2-2 1,21-6-1,-32 9-9,0-2-1,1 1 1,-1 1 0,-1-1 0,1-1-1,1 1 1,-2 0 0,1 1 0,0-2 0,-1 1-1,2 0 1,-2-1 0,1 1 0,-1 0-1,0-1 1,1 0 0,-1 0 0,0 1 0,0 0-1,0-1 1,0 1 0,0 0 0,0-1-1,0 1 1,0-1 0,0 1 0,0-2-1,-1 2 1,1 0 0,0-1 0,-1 1 0,-1-2-1,-24-45 1084,-71-86 4555,95 134-5631,2 0-1,-1 0 0,1-2 0,0 2 1,-1 0-1,1-1 0,0 1 0,0-1 1,-2 1-1,2 0 0,0-2 0,0 2 1,-1-1-1,1 1 0,0-1 0,0 1 1,0 0-1,0-2 0,0 2 0,0-1 1,0 1-1,0-2 0,0 2 0,0-1 1,0 1-1,0-1 0,0 1 0,0-2 1,0 2-1,0-1 0,1 1 0,-1 0 1,0-1-1,0 1 0,2-2 0,-2 2 1,0 0-1,1-1 0,29-7-273,42 11-1293,-46 2-22,-1 0 0,1 2-1,-2 1 1,28 14 0,-25-12 136,2 1 1,45 9-1,-69-18 1880,0-1-1,1 0 1,-1 2-1,-1-2 1,1 2-1,1 0 1,-2 0-1,0-1 1,1 1-1,-1 1 1,0-1-1,0 1 1,0 0-1,-1 0 1,1 0-1,-1 0 1,1 0-1,-2 1 1,4 5-1,-6-9-362,0-1 0,0 1 0,0-1-1,0 2 1,1-2 0,-1 1 0,0-1 0,0 1-1,0-1 1,0 2 0,0-2 0,0 1-1,-1-1 1,1 1 0,0-1 0,0 2 0,0-2-1,0 1 1,-1-1 0,1 0 0,0 1-1,0-1 1,-2 2 0,2-2 0,0 0 0,-1 1-1,1-1 1,0 1 0,-2-1 0,2 0-1,-1 0 1,1 2 0,0-2 0,-1 0 0,1 0-1,-2 1 1,2-1 0,-1 0 0,1 0-1,-1 0 1,1 0 0,-2 0 0,2 0 0,-1 0-1,1 0 1,-1 0 0,-1 0 0,-37 0 1729,34-1-1714,0-2 1,-1 0-1,1 1 1,1-1 0,-1 0-1,0-1 1,1 2 0,-1-2-1,1 0 1,0 0 0,1-1-1,-1 1 1,0-1 0,2 1-1,-1-1 1,0-1 0,0 2-1,1-1 1,0-1-1,0 1 1,0 0 0,1-1-1,0 1 1,1 0 0,-2-2-1,2 2 1,0-1 0,0 1-1,0-2 1,2-5 0,-2 11-94,0 1 0,0-2 0,0 2 0,0-1 0,0 1 1,1-1-1,-1 1 0,0-2 0,0 2 0,0-1 1,0 1-1,1-1 0,-1 1 0,0-2 0,0 2 1,2 0-1,-2-1 0,0 1 0,1-1 0,-1 1 1,1 0-1,-1-2 0,0 2 0,2 0 0,-2-1 0,1 1 1,-1 0-1,1 0 0,-1 0 0,2-2 0,-2 2 1,3 0-1,17 15-351,9 38-1485,-13-6-472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47 343 12371,'-47'52'8401,"49"-60"-5904,3-23-745,8-13-399,-13-24-713,0-9-328,-8 8-736,0 8-592,9 24-1713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0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85 11995,'-31'-84'4240,"28"102"-960,-17 67-2175,-6-8-282,-50 107-1,76-183-803,0-1 1,0 0 0,-1 0-1,1 0 1,0 1-1,0-1 1,0 0-1,0 0 1,0 1 0,0-1-1,0 0 1,-1 0-1,1 1 1,0-1 0,0 0-1,0 1 1,0-1-1,0 0 1,0 0 0,0 1-1,0-1 1,0 0-1,1 0 1,-1 1-1,0-1 1,0 0 0,0 0-1,0 1 1,0-1-1,0 0 1,0 0 0,1 1-1,-1-1 1,0 0-1,0 0 1,1 1 0,11-2 343,21-12-138,-27 10-165,70-30 62,173-70-2053,-236 99 26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16 171 15363,'24'79'6402,"-25"-99"-3346,1-1-959,-6-20-681,-7-6-400,5 1-1152,0 6-656,5 16-1392,5 13-1089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31 10906,'0'-1'320,"0"0"-1,0 0 1,0-1-1,0 1 0,0 0 1,-1 0-1,1 0 1,0 0-1,-1 0 0,1 0 1,-1 0-1,1 0 1,-1 0-1,1 0 0,-1 0 1,0 0-1,1 0 1,-1 0-1,0 0 1,0 0-1,0 1 0,-1-2 1,0 1-91,0 0 0,0 0 0,0 0 0,-1 1 1,1-1-1,0 0 0,-1 1 0,1 0 0,0-1 0,-4 1 1,-3 0 19,1 1 0,0 0 1,0 0-1,0 1 1,-14 5-1,7-1-81,1 1 0,-1 1 0,2 0 0,-1 1 0,1 0 0,0 1 0,-18 19 0,22-20-144,0 0-1,0 1 1,2 0-1,-1 1 0,1 0 1,1 0-1,-1 0 1,2 1-1,0 0 0,-4 14 1,8-22-29,0 1 1,0-1-1,0 1 0,1 0 1,0-1-1,0 1 1,0-1-1,0 1 1,1 0-1,1 5 0,-1-8-12,0 1-1,0-1 0,0 1 1,1-1-1,-1 0 1,1 0-1,-1 1 0,1-1 1,0 0-1,0 0 0,0-1 1,0 1-1,0 0 1,0 0-1,0-1 0,1 0 1,-1 1-1,5 1 0,4 0-100,0 0-1,1 0 0,-1-1 1,0 0-1,1-1 0,-1-1 0,1 1 1,-1-2-1,13-1 0,107-23-1282,-113 21 1163,153-44-1465,-60 16 1425,-104 30 331,0 0 1,0 1-1,0 0 1,0 0 0,0 1-1,8 1 1,-14-1-2,0 0 0,0 0 0,0 0 0,0 0 0,0 0 0,0 0 0,0 0 0,0 1 0,0-1 0,0 0 0,0 1 0,0-1 0,0 1-1,0-1 1,0 1 0,0 0 0,-1-1 0,1 1 0,0 0 0,0-1 0,-1 1 0,1 0 0,0 0 0,-1 0 0,1 0 0,-1 0 0,1 0 0,-1 0 0,1 0 0,-1 0 0,0 0 0,0 0 0,1 0 0,-1 0 0,0 0 0,0 0 0,0 0 0,0 0 0,0 0 0,0 0 0,0 0 0,-1 0 0,1 0 0,0 0 0,-1 0 0,1 0 0,0 0 0,-1 0 0,0 1 0,-1 1 42,1 0 0,-1 0 0,0 0 0,0 0 0,0 0 0,-1-1 0,1 1 0,-1-1 0,1 1 0,-1-1 0,0 0 0,0 0 0,0 0 0,0-1 0,0 1 0,-1-1 0,1 1 1,0-1-1,-1 0 0,1-1 0,0 1 0,-1 0 0,1-1 0,-1 0 0,0 0 0,1 0 0,-1 0 0,1 0 0,-1-1 0,1 0 0,0 0 0,-1 0 0,1 0 0,0 0 0,-1 0 0,1-1 0,0 0 1,0 0-1,0 0 0,0 0 0,1 0 0,-1 0 0,0-1 0,1 1 0,-3-4 0,2 0-70,0 1 1,1-1-1,0 1 1,0-1-1,0 0 1,0 0-1,1 0 1,0 0-1,0 0 1,1 0-1,0-1 1,0 1 0,0 0-1,1 0 1,0 0-1,0 0 1,0 0-1,1 0 1,0 0-1,0 0 1,0 1-1,1-1 1,0 1-1,0-1 1,5-5-1,-5 7-139,0 0 0,0 1 0,0-1-1,1 1 1,0 0 0,-1-1 0,1 2 0,0-1 0,0 0-1,1 1 1,-1 0 0,0 0 0,1 0 0,-1 0 0,1 1-1,0 0 1,0 0 0,-1 0 0,1 0 0,0 1 0,0 0-1,0 0 1,0 0 0,0 1 0,-1-1 0,1 1 0,0 0-1,0 1 1,-1-1 0,1 1 0,-1 0 0,5 2 0,29 19-2265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10642,'26'45'5507,"-30"-54"-745,4-4-4353,1-5-15,-2-28-19,5-134 540,-4 177-911,0 1 0,1-1 1,-1 1-1,1 0 1,-1-1-1,1 1 0,0 0 1,-1 0-1,1-1 0,0 1 1,1 0-1,1-3 1,-3 5-4,1 0 1,-1-1 0,1 1 0,-1 0 0,0 0 0,1 0 0,-1-1-1,1 1 1,-1 0 0,1 0 0,-1 0 0,1 0 0,-1 0 0,1 0-1,-1 0 1,1 0 0,-1 0 0,1 0 0,-1 0 0,1 0 0,-1 1-1,1-1 1,-1 0 0,1 0 0,-1 0 0,1 1 0,-1-1-1,0 0 1,1 1 0,-1-1 0,1 0 0,-1 1 0,0-1 0,1 1-1,6 7 28,-1 0 0,0 0 0,-1 1 0,7 12 0,1 0 42,-9-13-61,1-1 1,1-1-1,-1 1 1,1-1-1,0 0 1,1 0-1,-1-1 0,10 6 1,-14-9-9,1-1 0,0 0 0,-1 0-1,1 0 1,0 0 0,0 0 0,0 0 0,0-1 0,0 1 0,0-1 0,0 0 0,0 0-1,0 0 1,0-1 0,0 1 0,0 0 0,0-1 0,0 0 0,0 0 0,-1 0-1,1 0 1,0 0 0,0-1 0,-1 1 0,1-1 0,-1 0 0,3-2 0,3-3 50,1-1 1,-2 0 0,1-1-1,-1 0 1,0 0-1,-1-1 1,0 1 0,-1-1-1,0-1 1,6-17-1,-11 27-20,0 1-1,0-1 1,1 0-1,-1 0 0,0 0 1,0 0-1,1 1 1,-1-1-1,0 0 0,1 0 1,-1 1-1,1-1 0,-1 0 1,1 1-1,0-1 1,-1 1-1,1-1 0,-1 0 1,1 1-1,0-1 0,0 0 1,0 2-12,0-1 0,-1 0 0,1 1 0,-1-1 0,1 0 0,-1 1 0,1-1 0,-1 0 0,1 1 0,-1-1 0,0 1 1,1-1-1,-1 1 0,0-1 0,1 1 0,-1-1 0,0 1 0,1 0 0,-1-1 0,0 1 0,0 0 0,13 50 202,-11-40-314,0 2-270,1-1 1,1 0-1,0-1 1,0 1-1,9 14 0,14 6-1463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46 197 12555,'-19'13'1510,"-5"3"2155,24-16-3635,0 0-1,0 0 0,0 0 1,0 0-1,0 0 0,0 0 0,0 0 1,-1 0-1,1 0 0,0 0 0,0 0 1,0 0-1,0 0 0,0 0 0,0 0 1,0 0-1,0 0 0,0 0 1,-1 0-1,1 0 0,0 0 0,0 0 1,0-1-1,0 1 0,0 0 0,0 0 1,0 0-1,0 0 0,0 0 0,0 0 1,0 0-1,0 0 0,0 0 1,0-1-1,0 1 0,0 0 0,0 0 1,0 0-1,0 0 0,0 0 0,0 0 1,0 0-1,0-1 0,0 1 0,0 0 1,0 0-1,0 0 0,0 0 1,0 0-1,0 0 0,0 0 0,0 0 1,0 0-1,0-1 0,0 1 0,0 0 1,0 0-1,0 0 0,9-18 1213,84-170 4654,-93 188-5864,0-1 0,1 0 0,-1 0-1,0 0 1,1 0 0,-1 1 0,1-1 0,-1 0 0,1 0 0,-1 1-1,1-1 1,-1 0 0,1 1 0,0-1 0,-1 1 0,1-1 0,0 0-1,0 1 1,-1 0 0,1-1 0,0 1 0,0-1 0,0 1 0,-1 0-1,1 0 1,0 0 0,1-1 0,0 2-11,-1-1 0,1 1 0,0-1 1,-1 1-1,0-1 0,1 1 0,-1 0 0,1 0 0,-1 0 0,0 0 0,0 0 1,1 0-1,-1 0 0,1 2 0,7 7-36,-1 1 0,-1 0-1,7 13 1,-11-18 26,13 21-237,1 5-1154,2-1-1,1-1 1,34 39-1,-21-35-2253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1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14403,'6'-1'5025,"14"-4"-4129,7 2-440,21 4 49,8 4 15,9 10-1208,4-1-953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26 235 11338,'-13'15'1658,"1"-2"1565,15-39 185,4-22-1242,4-16-328,-10 59-1732,0 1 0,1-1 0,0 1 0,0-1 0,0 1 0,0 0 0,1 0 0,-1 0 0,1 1 0,0-1 0,4-4 0,-6 8-93,0-1 0,0 0 0,1 0-1,-1 1 1,0-1 0,0 1 0,0-1 0,0 1 0,1-1 0,-1 1 0,0 0 0,0 0 0,1-1 0,-1 1 0,0 0 0,0 0 0,1 0 0,-1 1 0,0-1 0,1 0 0,-1 0 0,0 1-1,0-1 1,0 0 0,1 1 0,-1 0 0,0-1 0,1 2 0,28 22 76,47 65 44,12 12-393,-88-100 255,0 1 0,1-1 0,-1 0 0,0 0 0,1 0 0,-1 0 0,0 0 0,1-1 0,-1 1 0,1 0 0,-1-1 0,1 1 0,-1-1 0,1 1 0,0-1 0,1 1 0,-2-2 7,0 1 0,0 0 0,-1 0 0,1 0-1,0-1 1,0 1 0,0 0 0,0-1 0,-1 1-1,1-1 1,0 1 0,0-1 0,-1 1 0,1-1 0,-1 1-1,1-1 1,0 0 0,-1 1 0,1-1 0,-1 0 0,1-1-1,1-1 20,0-1 0,-1 0 0,0 0 0,0-1 0,0 1 0,0 0 0,0 0 0,-1 0 0,0-9 0,-2-8 192,-10-41 0,8 48-395,1 1 0,0 0-1,1-1 1,1 1-1,0-1 1,1 1-1,0-1 1,3-14-1,1 11-1737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147 224 13339,'-6'-17'6509,"-3"1"-4440,-5-15-740,-3-10 286,11 29-1224,1 0 0,0 0-1,1 0 1,1-1-1,0 0 1,-3-22-1,7 34-381,-1 1 0,0-1-1,1 1 1,-1-1 0,0 1-1,1-1 1,-1 1 0,0-1-1,1 1 1,-1-1 0,1 1-1,-1-1 1,1 1 0,-1 0-1,1-1 1,-1 1 0,1 0-1,0 0 1,-1-1 0,1 1-1,-1 0 1,1 0 0,0 0-1,-1 0 1,1 0 0,-1 0-1,1 0 1,0 0 0,-1 0-1,1 0 1,-1 0 0,1 0-1,0 0 1,0 1 0,28 4-29,21 12-280,-1 2-1,59 32 1,-105-50 280,-1 0 0,0 0-1,0 0 1,1 0 0,-1 1 0,0-1 0,0 1 0,0-1 0,-1 1 0,1 0 0,0 0 0,-1-1-1,1 1 1,-1 0 0,1 1 0,-1-1 0,0 0 0,0 0 0,0 1 0,0-1 0,-1 0 0,2 4-1,-3-4 27,1 1 0,-1-1 0,0 1 0,0-1 0,0 0 0,0 1 0,-1-1 0,1 0 0,0 0 0,-1 0 0,0 0 0,1 0 0,-1 0 0,0 0 0,0-1 0,0 1 0,0 0 0,0-1 0,0 0-1,-1 0 1,1 1 0,-4 0 0,-20 9 170,1 0-1,-2-2 1,1-1-1,-2-1 1,1-2-1,0 0 0,-1-2 1,-35 0-1,54-3-233,7 0 1,0 0 0,0 1 1,0-1-1,0 0 0,0 0 0,0-1 1,0 1-1,0 0 0,0-1 1,0 1-1,0-1 0,0 1 0,1-1 1,-1 0-1,0 0 0,-2-1 0,4 2 32,0 0 0,0-1 0,0 1 0,0 0 0,0 0-1,0 0 1,0-1 0,0 1 0,0 0 0,0 0 0,-1-1-1,1 1 1,0 0 0,0 0 0,0 0 0,0-1 0,1 1-1,-1 0 1,0 0 0,0-1 0,0 1 0,0 0 0,0 0-1,0 0 1,0-1 0,0 1 0,0 0 0,0 0 0,1 0-1,-1 0 1,0-1 0,0 1 0,0 0 0,0 0 0,0 0-1,1 0 1,-1-1 0,0 1 0,0 0 0,0 0 0,1 0-1,-1 0 1,0 0 0,0 0 0,1 0 0,-1 0 0,10-4-603,0 0 1,0 0 0,0 1 0,18-2-1,-13 2 160,51-12-843,224-36-9580,-244 47 10283,56 2-1,-69 4 3058,-1 1 1,50 11-1,-76-12-1938,1 0-1,-1 0 1,0 0 0,0 1-1,0 0 1,-1 0-1,1 0 1,-1 1 0,7 5-1,-10-7-391,-1-1 0,0 0 0,0 0 0,0 0 0,0 1 0,0-1 0,0 1 0,0-1 0,0 1 1,0-1-1,-1 1 0,1-1 0,-1 1 0,1 0 0,-1-1 0,0 1 0,1 0 0,-1-1 0,0 1 0,0 0 0,0-1 0,0 1 0,-1 0 0,1-1 0,0 1 0,-1 0 0,1-1 0,-1 1 0,1-1 0,-1 1 0,0-1 0,0 1 0,0-1 0,0 1 0,0-1 0,0 0 0,0 1 1,0-1-1,-2 1 0,-3 3 84,1-1 1,-1 0 0,1 0-1,-1-1 1,0 0 0,0 0-1,-1 0 1,1-1 0,0 0-1,-1 0 1,0-1-1,1 0 1,-1 0 0,0 0-1,1-1 1,-1 0 0,0 0-1,0-1 1,1 0 0,-1 0-1,0 0 1,1-1 0,-1 0-1,1 0 1,-11-6 0,12 6-120,-1-1 1,1 0-1,-1-1 0,1 1 1,0-1-1,0 0 1,1-1-1,-1 1 1,1-1-1,0 0 1,0 0-1,-5-8 1,7 9-77,0-1 0,0 1 0,1-1 0,-1 1 0,1-1 1,0 0-1,0 0 0,1 1 0,-1-1 0,1 0 0,0 0 1,1 0-1,-1 0 0,1 1 0,0-1 0,0 0 0,3-7 1,-3 6-89,1 1 0,0 0 0,0 1 0,1-1 0,-1 0 0,1 1 0,0-1 0,1 1 1,-1 0-1,1 0 0,-1 0 0,1 1 0,0-1 0,1 1 0,-1 0 0,0 0 0,1 0 0,0 1 1,0-1-1,0 1 0,0 1 0,0-1 0,0 1 0,0-1 0,0 1 0,1 1 0,-1-1 0,0 1 1,1 0-1,-1 0 0,0 1 0,0-1 0,8 3 0,-4 0-741,0 1-1,1 0 1,14 9-1,26 20-4680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163 135 10034,'51'-101'4795,"-38"72"-724,-13 24-2576,-1 6-341,-15 21 350,-2 6-981,-12 24-208,-3-2 0,-56 66 0,82-109-306,-17 21 45,23-27-57,0 0-1,0 1 1,0-1-1,0 1 1,1 0-1,-1-1 0,0 1 1,1 0-1,-1-1 1,1 1-1,0 0 1,0 0-1,-1-1 1,1 1-1,0 0 0,1 2 1,0-3-9,0 0 1,0-1-1,0 0 1,0 1-1,0-1 0,1 1 1,-1-1-1,0 0 1,0 0-1,1 0 0,-1 0 1,0 0-1,0 0 1,1 0-1,-1 0 1,0 0-1,0-1 0,0 1 1,2-1-1,1 0-17,84-18-202,-64 13 175,1 0 0,1 1 0,-1 2 0,1 0 0,44 2 0,-60 2-54,-2 1-731,0-1-1,1-1 0,-1 0 0,16-2 0,-9-4-3388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 11482,'0'-6'10467,"-2"9"-9067,1-3-472,-1 2-728,-6 28-336,-8 50-1056,9-41-664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34 248 12979,'-34'35'5873,"41"-64"-2208,1-20-2609,-3-9-368,-4 6-416,-2 3-344,-1 18-1192,-3 17-792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8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46 232 11530,'-46'66'7654,"46"-66"-7591,2-11 1732,5-22-498,-4 22-692,3-30 598,-5 29-959,1 1 0,0-1 0,0 1 0,2 0 0,5-14 0,-9 24-235,0 0 0,1 1-1,-1-1 1,1 0 0,-1 1 0,1-1 0,-1 0 0,1 1-1,-1-1 1,1 1 0,0-1 0,-1 1 0,1 0 0,0-1 0,-1 1-1,1-1 1,0 1 0,-1 0 0,1 0 0,0-1 0,0 1 0,-1 0-1,1 0 1,0 0 0,0 0 0,0 0 0,-1 0 0,1 0-1,0 0 1,0 0 0,-1 0 0,1 1 0,0-1 0,0 0 0,-1 0-1,1 1 1,0-1 0,-1 1 0,2 0 0,28 22 133,-1 8-39,-10-10-42,33 28 1,-47-44-57,1-1 1,-1 0 0,1 0 0,0-1-1,1 1 1,-1-1 0,0 0 0,1-1-1,0 0 1,-1 0 0,11 1 0,-16-2-2,1-1 1,-1 0 0,1 0 0,0 0 0,-1 0-1,1-1 1,-1 1 0,1 0 0,0-1-1,-1 1 1,1-1 0,-1 1 0,1-1 0,-1 0-1,0 0 1,1 1 0,-1-1 0,0 0-1,1 0 1,-1 0 0,0-1 0,0 1 0,0 0-1,2-2 1,-1-1 11,-1 0 0,1 0 0,0 0 0,-1 0-1,0 0 1,0 0 0,0-1 0,-1 1 0,1-6 0,-1-6 30,0-1 0,-2 1 1,0 0-1,-4-17 0,-24-69-962,30 102 850,0-1 1,0 1-1,0 0 1,-1-1-1,1 1 1,0-1-1,0 1 1,0 0-1,0-1 1,0 1-1,0 0 0,0-1 1,0 1-1,0-1 1,1 1-1,-1 0 1,0-1-1,0 1 1,0-1-1,0 1 1,0 0-1,1-1 1,-1 1-1,0 0 0,0-1 1,1 1-1,-1 0 1,13-2-2474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339 83 12643,'1'4'591,"1"1"1,-1 1 0,0-1-1,-1 0 1,1 1-1,-1-1 1,0 1 0,0-1-1,-1 0 1,0 1-1,1-1 1,-2 0 0,1 0-1,0 1 1,-2-1 0,1-1-1,-4 9 1,2-8-239,0 1 0,-1 0 1,1-2-1,-1 1 0,0 0 1,0-1-1,-1 0 0,0 0 1,1 0-1,-1-1 0,0 1 1,-11 3-1,9-4-160,-2 0-1,0 0 0,0-2 1,1 2-1,-1-2 1,0 0-1,1-1 1,-19 0-1,21-1-20,0-1 0,-1 1 0,2 0 0,-1-2 0,-1 1 0,2-1 0,-1 1 0,0-1 0,1 0 0,0-2 0,-12-7 0,13 7-139,0 0-1,1-1 0,-1 1 0,1-1 1,0 0-1,0 1 0,1-2 0,-1 1 0,2-1 1,0 1-1,-1-2 0,1 2 0,0 0 1,1-2-1,-1-10 0,2 14-83,-1 0 0,1 0 0,0 0 0,1 0 0,-1 0 0,1 0 0,-1 0 0,1 1 0,0-1 0,1 0 0,-1 1-1,1-1 1,0 0 0,-1 0 0,2 1 0,-1 0 0,0 0 0,1-1 0,-1 1 0,1 1 0,0-1 0,0 0 0,0 1 0,1-1 0,-1 1 0,0 0 0,8-3 0,-4 2-289,1 0 1,0 0-1,0 2 1,0-1-1,0 1 0,1 0 1,-1 0-1,0 1 1,1 0-1,8 2 0,38 7-2495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4 224 14123,'9'8'1040,"21"13"2102,-29-21-3102,-1 0 0,0 1 1,0-1-1,1 0 1,-1 0-1,0 0 0,0 0 1,0 0-1,1 0 1,-1 0-1,0 0 0,0 0 1,1 0-1,-1 0 1,0 0-1,0 0 0,1 0 1,-1 0-1,0 0 1,0 0-1,1 0 0,-1 0 1,0 0-1,0 0 1,0 0-1,1 0 0,-1-1 1,0 1-1,0 0 1,0 0-1,1 0 0,-1 0 1,0 0-1,0-1 1,1 1-1,-3-17 1354,-8-15-109,1 3 50,0-1 1,2 0-1,1 0 1,-2-52 0,8 82-1332,1 0 0,-1-1 0,1 1 0,-1 0 0,1 0 1,-1 0-1,1 0 0,0 0 0,-1 0 0,1 0 1,-1 0-1,1 0 0,0 0 0,-1 0 0,1 0 1,-1 0-1,1 0 0,-1 1 0,1-1 0,0 0 0,-1 0 1,1 1-1,-1-1 0,1 0 0,-1 1 0,0-1 1,1 0-1,0 1 0,20 12-52,14 12-339,-2 1 0,-1 2 0,-1 1 0,46 56 0,-74-82 368,0 1 0,-1-1 0,1 1 0,-1 0 0,0 0 0,0 0 0,0 1 1,0-1-1,-1 0 0,0 1 0,0-1 0,0 1 0,0 5 0,-1-7 32,0-1 1,0 1-1,-1-1 0,1 1 0,-1-1 1,0 1-1,0-1 0,0 0 0,0 1 1,0-1-1,0 0 0,-1 0 0,1 0 1,-1 0-1,1 0 0,-1 0 0,0 0 1,0-1-1,0 1 0,0 0 0,0-1 1,0 0-1,0 1 0,-5 1 0,-2 0 13,1 0-1,-1 0 0,0-1 0,1 0 0,-1-1 0,0 1 1,-1-2-1,1 1 0,0-2 0,0 1 0,0-1 0,0 0 1,0-1-1,0 0 0,1 0 0,-1-1 0,1 0 0,-1-1 0,1 0 1,0 0-1,-12-9 0,18 12-184,1 0 0,-1-1-1,0 1 1,1-1 0,0 1 0,-1-1-1,1 0 1,0 1 0,0-1 0,0 0 0,0 0-1,0 0 1,0 0 0,0 0 0,1 0-1,-1 0 1,1 0 0,-1 0 0,1 0 0,0 0-1,0 0 1,0 0 0,0 0 0,0 0-1,1 0 1,-1 0 0,0 0 0,1 0 0,0 0-1,-1 0 1,1 0 0,0 0 0,0 0-1,0 0 1,0 1 0,1-1 0,-1 0 0,0 1-1,1-1 1,1-1 0,23-17-4936</inkml:trace>
  <inkml:trace contextRef="#ctx0" brushRef="#br0" timeOffset="1">475 289 15499,'5'-11'6466,"-2"-19"-3642,-3-4-927,-5-5-841,-4-1-248,-3 1-712,3 6-632,4 14-1784,3 6 1231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1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86 267 12363,'-64'74'4745,"64"-73"-4683,0-1 1,0 0 0,-1 0 0,1 1-1,0-1 1,0 0 0,-1 0 0,1 0 0,0 1-1,-1-1 1,1 0 0,0 0 0,0 0-1,-1 0 1,1 0 0,0 0 0,-1 0-1,1 0 1,0 0 0,-1 1 0,1-1 0,0-1-1,-1 1 1,1 0 0,0 0 0,-1 0-1,1 0 1,0 0 0,-1 0 0,1 0-1,0 0 1,0 0 0,-1-1 0,1 1-1,0 0 1,-1 0 0,1 0 0,0-1 0,0 1-1,0 0 1,-1 0 0,1-1 0,0 1-1,0 0 1,0 0 0,-1-1 0,1 1-1,0 0 1,0-1 0,0 1 0,0 0-1,0-1 1,0 1 0,0 0 0,0-1 0,0 1-1,0 0 1,0 0 0,0-1 0,0 1-1,0 0 1,0-1 0,0 1 0,0-1-1,-2-32 1204,1 21-754,-2-9-106,1-1 0,1 0 0,1 1 0,5-34 0,-4 44-376,1 0 1,1 1-1,0-1 0,0 1 1,1 0-1,0 0 0,1 0 0,0 0 1,1 1-1,0 0 0,8-10 1,-12 17-37,-1 1 0,0-1-1,0 1 1,1 0 0,-1 0 0,0 0 0,1-1 0,0 1 0,-1 1 0,1-1 0,-1 0 0,1 0 0,0 0 0,0 1-1,-1-1 1,1 1 0,0 0 0,0-1 0,0 1 0,0 0 0,-1 0 0,1 0 0,3 1 0,-2 0-29,0 0 1,0 0-1,-1 0 0,1 0 1,-1 1-1,1 0 1,-1-1-1,0 1 1,0 0-1,1 0 1,-1 0-1,0 0 0,-1 1 1,3 1-1,-1 1-26,0-1-1,0 1 0,-1-1 1,1 1-1,-1 0 0,0 0 0,-1 0 1,1 0-1,-1 0 0,0 0 1,0 0-1,0 1 0,-1-1 1,0 0-1,0 0 0,0 1 0,-2 5 1,-21 32-102,22-41 319,0 0-1,0 0 1,-1 0-1,1 0 1,-1 0-1,0 0 1,1-1-1,-1 1 1,0-1-1,0 1 1,0-1-1,0 0 1,0 1-1,0-1 1,0 0-1,-1-1 1,-2 2-1,4-2 428,3 0-612,-1-1-1,1 1 1,0-1-1,0 1 1,0 0-1,0 0 1,0 0-1,0 0 0,0 0 1,0 0-1,-1 1 1,1-1-1,0 1 1,0-1-1,0 1 1,2 1-1,0-1-39,102 32-1890,63 18-3227,-142-45 4667,-11-2 720,-1 0 0,1-2 0,0 0-1,27 1 1,-42-4-84,0 1 0,-1 0 0,1 0 0,0 0 0,-1 0 0,1-1-1,0 1 1,-1 0 0,1-1 0,-1 1 0,1 0 0,0-1 0,-1 1 0,1-1 0,-1 1 0,1-1-1,-1 1 1,0-1 0,1 0 0,-1 1 0,1-1 0,-1 1 0,0-1 0,0 0 0,1 1 0,-1-1-1,0 0 1,0 1 0,0-1 0,0 0 0,1 1 0,-1-1 0,0 0 0,0 0 0,-1 1-1,1-1 1,0 0 0,0 1 0,0-1 0,-1-1 0,-10-35 2464,6 23-1870,-22-57 1016,19 53-2501,1-1 1,-8-29-1,14 39-1932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 11234,'48'-18'6518,"-38"15"-6019,1 1 1,-1-1-1,14 0 0,-21 2-478,0 1 0,0 0 0,0 0 0,-1 0 0,1 0-1,0 0 1,0 0 0,0 1 0,0 0 0,0-1 0,0 1 0,0 0-1,-1 1 1,1-1 0,0 0 0,-1 1 0,1-1 0,-1 1 0,1 0-1,-1 0 1,0 0 0,0 0 0,0 0 0,0 0 0,0 1 0,0-1 0,-1 1-1,1-1 1,-1 1 0,0 0 0,1-1 0,0 6 0,-1-2-9,0 1 1,-1-1-1,1 1 1,-1-1 0,-1 0-1,1 1 1,-1-1-1,0 1 1,-1-1 0,1 0-1,-1 1 1,0-1-1,-1 0 1,0-1 0,-6 11-1,-4 5 52,0-1 0,-31 35 0,-80 67 2533,124-122-2579,0 0 0,0 0 0,0 0 1,0 0-1,0 0 0,-1 0 0,1 1 0,0-1 1,0 0-1,0 0 0,0 0 0,0 0 1,0 0-1,1 1 0,-1-1 0,0 0 0,0 0 1,0 0-1,0 0 0,0 0 0,0 1 0,0-1 1,0 0-1,0 0 0,0 0 0,0 0 1,0 0-1,0 0 0,1 0 0,-1 0 0,0 1 1,0-1-1,0 0 0,0 0 0,0 0 1,0 0-1,0 0 0,1 0 0,-1 0 0,0 0 1,0 0-1,0 0 0,0 0 0,0 0 0,1 0 1,-1 0-1,0 0 0,0 0 0,0 0 1,0 0-1,0 0 0,1 0 0,-1 0 0,0 0 1,0 0-1,0 0 0,0 0 0,0 0 1,0 0-1,1 0 0,-1-1 0,17 2 72,-11-1 6,19 3-64,0 0 0,0 2 0,47 15 0,-52-13-344,1-1-1,0-1 1,-1-1 0,2-1-1,-1 0 1,36-1 0,-54-3 58,1 1 1,0 0-1,-1-1 0,1 1 0,0-1 1,-1 0-1,1-1 0,-1 1 1,1-1-1,-1 1 0,0-1 1,1 0-1,3-3 0,7-10-2299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14851,'9'-3'5241,"13"-9"-4489,7 6-439,11 6-145,6 6-272,8 11-1097,-6-3-1255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12699,'39'-107'4321,"-38"104"-4220,0 1 0,0 0 0,0-1 0,1 1 0,-1 0 0,0 0 0,1 0 1,0 0-1,-1 1 0,1-1 0,0 0 0,0 1 0,0-1 0,0 1 0,0 0 1,1-1-1,-1 1 0,0 0 0,1 1 0,-1-1 0,0 0 0,1 0 0,-1 1 1,5-1-1,-5 1-89,0 0 0,-1 0 1,1 0-1,0 0 0,0 1 1,-1-1-1,1 0 0,0 1 1,0 0-1,-1-1 0,1 1 1,-1 0-1,1-1 0,-1 1 1,1 0-1,-1 0 0,1 1 1,-1-1-1,0 0 1,1 0-1,-1 0 0,0 1 1,0-1-1,1 3 0,0 2 37,-1 0-1,0 0 1,0-1 0,-1 1-1,0 0 1,0 0 0,0 0-1,-1 0 1,0 0-1,0-1 1,-3 11 0,-26 62 152,26-66-179,-35 65 156,23-49 321,-16 44 0,31-71-469,1 1 0,-1 0 0,1-1 0,0 1 0,-1 0 0,1-1 0,0 1 0,0 0 0,0-1 0,0 1 0,0 0 0,0-1 0,1 1 0,-1 0 0,0-1 0,1 1 0,-1 0 0,1-1 0,0 1 0,0-1 0,1 2 0,0 0-10,0-1 1,0 0-1,0 0 1,0 0-1,1 0 0,-1 0 1,1 0-1,0-1 0,0 0 1,5 3-1,6 1-34,1-1 0,0-1-1,27 3 1,-34-5 21,20 4-174,-22-3-25,-1-1 1,1 1 0,0-1 0,0-1-1,-1 1 1,1-1 0,0 0-1,0 0 1,0 0 0,-1-1 0,1 0-1,7-2 1,0-8-1872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13731,'17'3'5281,"11"2"-3801,8 6-1008,4 1-167,1 2-257,1 1 8,-3-2-368,-3 3-345,-2-4-767,-1-3-464</inkml:trace>
  <inkml:trace contextRef="#ctx0" brushRef="#br0" timeOffset="1">618 146 9754,'5'-2'1062,"0"1"1,-1 0-1,1 0 0,0 0 0,0 1 0,0 0 1,0 0-1,7 1 0,-11-1-932,0 0 1,0 1-1,0-1 0,0 0 1,0 1-1,-1-1 0,1 1 0,0 0 1,0-1-1,0 1 0,0-1 1,-1 1-1,1 0 0,0 0 0,-1 0 1,1-1-1,0 1 0,0 1 1,-1 0 3,1 0 0,0 1 1,-1-1-1,1 0 1,-1 0-1,0 0 0,0 1 1,0-1-1,0 0 1,0 0-1,-1 4 0,0-2-3,0 0 0,-1 0 0,0 0 0,1 0 0,-1 0 0,-1-1 0,1 1 0,-1-1 0,1 1 0,-1-1 0,0 0 0,0 0-1,0 0 1,-1-1 0,1 1 0,0-1 0,-1 0 0,0 0 0,0 0 0,-6 2 0,-4 2 162,1-1 0,-1-1 0,0 0 0,-25 3 0,29-6-135,0 0 0,0-1 0,0 0 0,-1-1 0,1 0 0,0 0 0,-11-4 0,17 4-112,1 0 1,-1-1-1,0 1 1,1-1-1,-1 1 0,1-1 1,0 0-1,0 0 1,0-1-1,0 1 1,0-1-1,0 1 1,0-1-1,1 0 0,-1 0 1,1 0-1,0 0 1,0-1-1,0 1 1,0-1-1,1 1 1,-2-4-1,2-1-24,-1 1 1,2 0-1,-1 0 0,1-1 1,0 1-1,0-1 0,1 1 0,0 0 1,0 0-1,1-1 0,-1 1 1,2 0-1,-1 1 0,1-1 1,0 0-1,1 1 0,-1-1 1,1 1-1,0 0 0,1 0 0,9-9 1,-10 10-118,1 1 0,0-1 1,0 1-1,1 0 0,-1 1 1,1-1-1,0 1 0,0 0 1,0 1-1,0-1 0,0 1 1,1 0-1,-1 1 0,1 0 0,-1 0 1,1 0-1,0 0 0,-1 1 1,1 1-1,0-1 0,-1 1 1,1 0-1,-1 0 0,8 3 1,-9-2-219,-1-1 0,0 1 0,0 1 0,0-1 0,0 0 0,4 4 0,16 19-2876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 14859,'-18'-6'5897,"73"6"-4280,15 1-257,3 4-656,-2 2-352,-14-1-280,-9 2-32,-9 2-528,-7-2-392,-8-1-944,-7-3-529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4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9330,'-6'0'5393,"-12"1"-24,18 4-3560,11 2-257,22-4-280,14-2-159,14-4-273,6 0-112,-5 1-352,-12-3-152,-7 7-80,-9 1-104,-13 2-104,-3-2-80,-13-1-496,-9 6-312,-5-8-1153,-4 2-511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11258,'3'1'5258,"8"2"-1314,6 1-2407,20 4-529,2-2 40,11 2-240,2-4-272,5 2-328,0-3-208,-15 4-1008,-3 1-544,-16-3-1049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2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13059,'18'0'5129,"13"2"-3049,11-4-655,8-1-145,5 0-136,12 0-480,-4 1-216,-11 0-248,-9 2-208,-25 4-712,-9-1-536,-14 5 352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10258,'6'1'4953,"11"4"-768,0-2-2088,9 3-385,6-6-256,4 2-848,1 2-232,1-2-720,-8 1-592,-13-1-1368,-6 4-3281</inkml:trace>
  <inkml:trace contextRef="#ctx0" brushRef="#br0" timeOffset="1">0 197 12259,'3'-2'4993,"9"-2"-2721,6 1-1104,11-3-511,8 2-273,0-1-1313,-5-1-599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33.3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59 9666,'31'-2'4712,"16"-3"-2686,1 0-1024,494 3 4669,-322 8-5154,-110-5-349,473-5 232,-154-11-130,189-16 179,-585 29-444,1 2 0,-1 1 0,57 9 0,-57-9-956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34.6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38 11122,'2'0'4482,"10"0"-3268,-10-1-1087,1 0 0,-1 0 0,1 0 0,-1 1 0,1-1-1,-1 1 1,1-1 0,0 1 0,2 0 0,15-1 230,493-29 4189,-126 41-3465,-39 0-948,790-1 10,-753-12-109,-318 10-183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38.73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 92 10058,'-1'-5'6668,"7"1"-4673,20-1-2869,-18 4 1642,48-5 489,0 2 0,107 8 0,-78 1-1026,0-4-1,0-4 0,113-18 1,375-28 49,-482 46-229,494 3 374,-323 8-283,-77-4-65,-16 7-31,60 2-7,10-8 74,152 4 134,-374-4-1442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42.05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61 72 7914,'-60'-20'5057,"60"20"-5022,14-3 748,18 1-97,190 1 2654,-17 0-2530,541-20-165,-136-2-578,399 30 166,-950-6 83,116 16 0,-157-17-175,-10-3-642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1:44.02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41 44 11202,'-38'-36'3506,"38"36"-3466,0 0-1,-1 0 0,1 0 0,0 0 1,0 0-1,0 0 0,0-1 0,0 1 1,-1 0-1,1 0 0,0 0 0,0 0 1,0 0-1,0-1 0,0 1 0,0 0 1,0 0-1,-1 0 0,1 0 0,0-1 0,0 1 1,0 0-1,0 0 0,0 0 0,0 0 1,0-1-1,0 1 0,0 0 0,0 0 1,0 0-1,0-1 0,0 1 0,0 0 1,0 0-1,0 0 0,1 0 0,-1-1 1,0 1-1,0 0 0,0 0 0,0 0 0,0 0 1,0-1-1,11 0 952,10 5 416,-4 2-899,1 0 0,0-1 0,0 0 0,0-2 0,0 0 0,23 0 0,5-3-130,-3-1-139,1 1 0,-1 3 0,44 8-1,-66-4-2693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12403,'-76'-107'9730,"99"109"-8698,9 3-328,19-5-248,9 0-88,0 1-248,-5-1-96,-9 3-320,-7 2-368,-13-3-896,0 3-465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13187,'18'1'5153,"13"-1"-3217,22 0-1071,12-1-33,5 1-112,2-2-160,-24 2-360,-7 0-88,-17 2-408,-11 1-336,-4-2-616,-9 4-457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11202,'-4'72'7262,"1"-53"-7084,-1-1 0,-1 1 0,-1-1 0,0-1-1,-2 1 1,0-1 0,-19 30 0,-20 34 1226,47-81-1401,0 1-1,-1-1 1,1 0-1,0 1 1,-1-1-1,1 1 1,0-1-1,0 0 1,0 1-1,-1-1 1,1 1-1,0-1 1,0 1-1,0-1 1,0 0-1,0 1 1,0-1-1,0 1 1,0-1-1,0 1 1,0-1-1,0 1 1,0-1-1,0 1 1,0-1-1,0 0 1,1 1-1,-1-1 1,0 1-1,0-1 1,0 1-1,1-1 1,-1 0-1,0 1 1,1-1-1,-1 0 1,0 1-1,1-1 1,-1 0-1,0 1 1,1-1-1,-1 0 1,0 0-1,1 0 1,-1 1-1,1-1 1,-1 0-1,1 0 1,-1 0-1,1 0 1,-1 0-1,1 0 1,26 0 278,-23-1-205,152-2-1230,-131 2-192,2-3-851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11074,'10'7'1036,"16"8"1114,-25-15-2061,0 0 0,1 1 0,-1-1 0,0 0 0,0 0 0,0 0 1,0 0-1,1-1 0,-1 1 0,0 0 0,0 0 0,0-1 0,0 1 0,0 0 0,0-1 1,0 1-1,0-1 0,0 0 0,0 1 0,0-1 0,0 0 0,0 1 0,0-1 0,1-1 1,18-21 658,-1-1 1,-1-1 0,-1 0-1,-1-1 1,-1-1 0,-2 0-1,-1-1 1,-1-1 0,9-34-1,-18 43 981,0 35-490,1 8-1497,0 7-464,1-1-1,2 1 0,15 47 0,-6-31-1705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14723,'13'0'5833,"7"2"-3384,4 1-2121,17 4-208,8 4-504,11-3-576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52 327 9362,'-46'33'4598,"40"-26"-2074,9-4-663,-2-3-1734,0 0-1,-1 0 0,1 0 1,-1-1-1,1 1 1,0 0-1,0 0 0,0 0 1,-1 0-1,1-1 0,-1 1 1,1-1-1,-1 1 1,1-1-1,0 1 0,-1-1 1,1 1-1,-1 0 0,0-1 1,1 0-1,7-13 580,-1 0 1,-2 1-1,1-2 0,-1 1 0,3-16 0,-2 9 156,11-30-1,-17 50-844,0 1 0,1-1-1,-1 0 1,0 1 0,1-1-1,-1 1 1,0-1 0,1 0 0,-1 1-1,1-1 1,-1 1 0,0 0-1,0-1 1,1 1 0,-1-1-1,1 0 1,0 1 0,-1-1 0,1 1-1,-1 0 1,1 0 0,-1 0-1,1 0 1,0-1 0,0 1 0,-1 0-1,0 0 1,1 0 0,0 0-1,0-1 1,-1 1 0,1 0 0,0 0-1,-1 1 1,1-1 0,0 0-1,-1 0 1,1 0 0,0 0 0,-1 1-1,0-1 1,1 0 0,0 0-1,0 0 1,-1 1 0,1-1 0,-1 1-1,0-1 1,2 2 0,4 2-21,-1 2 1,-1 0-1,1-1 0,4 8 1,1 0 49,2 2-88,1-1 0,0-1 0,1 1 0,0-2 0,1 0 0,0-1 0,1-1 0,0 0 0,1 0 0,0-2 0,19 6 0,-35-14 40,0 1-1,1 0 0,-1-1 1,0 0-1,1 1 0,-1-1 1,0 0-1,1 0 0,-1 0 1,1 0-1,-1 0 0,1 0 1,-1 0-1,1 0 0,0-1 1,-1 0 10,0 0-1,0 0 1,-1 1 0,0-1 0,1 1 0,-1-1-1,1 0 1,-1 0 0,1 1 0,-1-1 0,0 0-1,1-1 1,-1 2 0,0-1 0,0 0 0,0 0-1,0 0 1,0 1 0,0-1 0,0 0 0,0 0-1,0-1 1,0 2 0,0-1 0,0 0 0,-1 0-1,0 0 1,-3-21 293,-2 0 0,1 1 0,-15-29 0,19 49-293,-62-150 487,63 147-569,-2 1 0,1 0 0,0-2 0,1 2 0,0 0 0,0-1 0,0 1 0,0-1 0,0 0 0,0 1 0,0-1 0,2-3 0,-1 5-49,0 1 1,-1-1-1,1 0 0,0 1 1,0-1-1,0 1 0,0-1 1,1 1-1,-1 0 0,0-1 1,0 1-1,1 0 0,-1 0 1,1-1-1,0 1 0,-1 1 1,1-1-1,-1 0 0,1 0 1,3-1-1,28-4-2384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38 13211,'-11'-13'5417,"-22"-5"-3233,-12 12-127,-15 32-513,-7 14-408,5 32-623,7 1-185,34 2-144,14-4-72,27-20-152,20-7-136,19-20-344,16-11-289,16-16-679,-5-4-344,-15-9-1537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29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27 538 13427,'59'-21'6345,"-61"3"-1952,-6-21-3073,0-15-391,0-8-505,-2-3-376,10 13-1112,-5 15-833</inkml:trace>
  <inkml:trace contextRef="#ctx0" brushRef="#br0" timeOffset="1">24 133 14563,'-2'-2'186,"0"-1"363,-1 0 1,1-1-1,0 1 0,0-1 1,0 1-1,0-1 1,1 0-1,-1 0 0,1 1 1,-1-5-1,2 6-379,0 1 0,0 0 1,0 0-1,0 0 0,1 0 0,-1 0 0,0 0 0,1 0 0,-1 0 1,1 0-1,-1 0 0,1 0 0,-1 0 0,1 0 0,-1 0 0,1 0 1,1 0-1,0-2 58,1 1-1,0 0 1,0 0 0,0 0 0,0 1 0,0-1 0,6-1-1,24-9 8,1 2-1,1 1 0,-1 2 0,1 1 0,1 2 0,-1 1 0,1 2 0,-1 2 0,64 9 0,-94-10-291,1 1 0,-1 1-1,0-1 1,1 1 0,-1 0 0,0 0-1,9 6 1,-13-8 43,0 1 0,-1-1 0,1 1 0,0-1-1,-1 1 1,1 0 0,-1-1 0,1 1 0,-1 0 0,1-1-1,-1 1 1,0 0 0,1 0 0,-1-1 0,0 1 0,0 0 0,1 0-1,-1 0 1,0 0 0,0 1 0,0-1-2,-1 1 1,1-1-1,0 0 1,-1 1-1,0-1 0,1 1 1,-1-1-1,0 0 1,1 0-1,-1 1 1,0-1-1,0 0 0,0 0 1,0 0-1,-2 1 1,-23 18 14,0-1 0,-2-2-1,0-1 1,0-1 0,-36 13 0,-40 21-1471,76-34-186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11731,'-2'14'4865,"-1"30"-2665,3 16-888,0 20-456,8-5-7,15-18-137,3-13-80,3-28-240,3-6-72,-2-17-72,1-11-40,-2-21 24,-6-11-16,-7-14-176,-5-2-128,-4 10-624,-4 9-520,5 21-1097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45 402 8778,'-44'23'4601,"73"-52"-112,10-15-3457,-2-12 88,6-9-47,-12-1-97,-9 4-200,3 12-96,-17 19-64,2 11-96,-2 19-120,-8 9-80,5 24-184,4 14-128,14 22-544,5 5-488,4-1-968,-1-11-417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15019,'0'-3'5777,"8"-2"-4256,9 2-697,7 6-584,13 4-168,9 6-704,-4 1-560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 13747,'-2'-8'8344,"1"8"-8159,-7 10 1834,-11 29-3201,17-34 1746,-15 31-513,-72 181 15,87-213-67,1-1-1,0 0 0,0 1 0,1-1 0,-1 1 0,1-1 1,-1 1-1,1-1 0,1 6 0,-1-8 2,0-1-1,0 1 1,1-1 0,-1 1-1,0-1 1,0 1-1,1-1 1,-1 0 0,0 1-1,0-1 1,1 1 0,-1-1-1,1 0 1,-1 1-1,0-1 1,1 0 0,-1 1-1,1-1 1,-1 0-1,1 0 1,-1 1 0,1-1-1,-1 0 1,1 0 0,22-3-1,23-16 13,-23 9 48,46-13 0,-60 21-40,0 0 1,0 1-1,0 0 1,1 0-1,-1 1 1,0 0-1,0 1 1,18 3-1,16 13-226,-34-13-215,0 0 0,1-1 1,14 4-1,10-5-1400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63 492 12643,'0'1'5216,"1"-10"-4136,4-12-798,0 1 0,-2-1-1,-1 0 1,0 0 0,-2 0 0,0 1 0,-6-40 0,-2 10 153,-2 0 0,-3 2 0,-27-71 0,37 108 66,10 16-65,1 2-410,40 27 144,1-2 0,75 37 1,-76-45-150,-1 2 0,-1 2 1,57 46-1,-97-69-22,0 1 0,-1 0-1,1 0 1,-1 0 0,0 0-1,0 1 1,7 14 0,-11-19 10,0 0 0,0 1-1,-1-1 1,1 1 0,-1-1 0,1 1 0,-1-1 0,0 1-1,0 0 1,0-1 0,0 1 0,0-1 0,0 1 0,-1 0 0,1-1-1,-1 1 1,0-1 0,0 0 0,0 1 0,0-1 0,0 1 0,-1-1-1,1 0 1,-1 0 0,1 0 0,-1 0 0,-2 2 0,-6 5 13,0-1 0,-1 1 0,0-2 0,0 0 0,-1 0 0,1-1 0,-2-1 0,1 0 0,0 0 0,-15 2 1,-20 4-788,-66 6 0,87-14 229,-43 5-1745,15-5-918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102 357 8690,'-16'4'921,"12"-3"-587,0 0 0,0 0 0,0 0 1,-1-1-1,1 1 0,0-1 0,0 0 0,-5-1 0,8 1-203,0-1 0,-1 1-1,1-1 1,0 1-1,0-1 1,0 0-1,0 0 1,0 0 0,0 1-1,0-1 1,0 0-1,1 0 1,-1 0 0,0-1-1,0 1 1,1 0-1,-1 0 1,1 0-1,-1 0 1,1-1 0,-1 1-1,1 0 1,0 0-1,0-1 1,0 1-1,-1 0 1,1 0 0,0-1-1,1 1 1,-1 0-1,0-2 1,-13-169 2984,1 50-1788,13 92-808,-1 30-511,0 0 1,0-1-1,0 1 1,0 0-1,0 0 0,0 0 1,0-1-1,0 1 1,0 0-1,0 0 0,0-1 1,0 1-1,0 0 1,0 0-1,0 0 1,0-1-1,0 1 0,0 0 1,0 0-1,0-1 1,1 1-1,-1 0 0,0 0 1,0 0-1,0 0 1,0-1-1,0 1 0,1 0 1,-1 0-1,0 0 1,0 0-1,0 0 0,1 0 1,-1-1-1,0 1 1,0 0-1,1 0 0,-1 0 1,0 0-1,0 0 1,0 0-1,1 0 1,-1 0-1,0 0 0,0 0 1,1 0-1,-1 0 1,0 0-1,0 0 0,0 0 1,1 0-1,-1 1 1,0-1-1,0 0 0,1 0 1,-1 0-1,0 0 1,0 0-1,0 0 0,0 1 1,1-1-1,8 14 264,7 16-63,-7-10-171,1-1 0,0-1 0,2 1 0,17 20 0,-25-34-47,1 0 0,0-1 1,-1 1-1,2-1 0,-1 0 0,0-1 1,1 0-1,0 1 0,-1-2 0,1 1 1,1-1-1,-1 0 0,0 0 0,0 0 1,1-1-1,-1 0 0,1-1 0,12 1 1,-13-2 0,1 1 1,-1-2 0,1 1-1,-1-1 1,1 1 0,-1-2-1,0 1 1,0-1 0,0 0-1,0 0 1,0-1 0,-1 1 0,1-1-1,-1-1 1,0 1 0,6-8-1,-3 2 36,0 1 0,-1-2 0,0 1-1,-1-1 1,0 0 0,0 0-1,-2 0 1,5-13 0,-7 16 67,-2 6-44,1 0-1,-1 0 1,0 0 0,1 0 0,0 1 0,-1-1 0,1 0-1,0 0 1,0 1 0,0-1 0,0 1 0,0-1-1,1 1 1,-1-1 0,0 1 0,3-2 0,-4 3-20,0 0-1,1 0 1,-1 1 0,1-1 0,-1 0 0,0 0-1,1 0 1,-1 0 0,1 1 0,-1-1 0,0 0 0,1 0-1,-1 1 1,0-1 0,1 0 0,-1 1 0,0-1-1,0 0 1,1 1 0,-1-1 0,0 0 0,0 1 0,1-1-1,-1 1 1,0-1 0,0 0 0,0 1 0,0-1-1,0 1 1,0-1 0,0 1 0,5 16 230,-5-16-229,14 81 552,-10-51-999,12 42 0,-14-63 72,1-1-1,1 1 0,0-1 1,0 0-1,1 0 1,0-1-1,1 1 0,9 10 1,-6-9-974,1-1 1,18 13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1 512 11146,'69'-118'10812,"80"-159"-7130,-141 260-3526,3-5 299,0 0 1,23-31 0,-34 53-439,0-1 1,0 1-1,0 0 1,0 0-1,1 0 0,-1 0 1,0-1-1,0 1 0,0 0 1,1 0-1,-1 0 0,0 0 1,0 0-1,0 0 0,1 0 1,-1-1-1,0 1 0,0 0 1,1 0-1,-1 0 1,0 0-1,0 0 0,0 0 1,1 0-1,-1 0 0,0 0 1,0 0-1,1 0 0,-1 1 1,0-1-1,0 0 0,1 0 1,-1 0-1,0 0 0,0 0 1,0 0-1,1 0 1,-1 1-1,0-1 0,0 0 1,10 12 241,4 21-119,-13-32-117,37 126-153,-30-90-883,2-1 0,25 57 0,3-18-3089,-29-52 1760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7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15979,'23'0'5986,"35"-3"-4594,11-2-632,4 3-296,-5-1-584,-16 0-1576,-7-1-593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 13859,'-35'44'5249,"28"2"-4049,3 5-63,12-3-321,7-10-216,15-9-136,17-6-72,12-21 56,-2-10 16,-7-11-72,-7-4-120,-24-6-496,-4 6-440,-13-3-1288,-13-3 287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62 110 13691,'-61'-109'6841,"74"124"-5536,0 9-225,4 5-200,9 15-352,-3-5-224,0-6-280,3-4-112,-3-16-424,-5-7-168,-1-6-560,-2-4-257,0-6-247,-1-3-472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11875,'16'0'5185,"8"0"-2233,9 0-2136,7-4-191,-2 4-345,4 0-272,-8 0-825,-8 0-583</inkml:trace>
  <inkml:trace contextRef="#ctx0" brushRef="#br0" timeOffset="1">66 119 14323,'13'0'4913,"21"2"-4457,2-2-480,4 3-496,6 2-272,-4 1-1152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13491,'-3'2'6948,"-12"13"-6029,-175 249-1255,185-253 120,7-8-146,16-12-418,3-2 552,0 6-165,0 2 0,0 0 0,42 0 1,17-3-343,-61 4 786,0-2-1,-1 0 1,0-2-1,0 0 1,0 0-1,18-11 1,-33 15 28,-1 1-1,0 0 1,0 0 0,0 0 0,0 0 0,1 1 0,-1-1-1,0 1 1,1-1 0,-1 1 0,1 0 0,-1 0 0,0 0 0,3 0-1,-3 1-25,-1-1-1,0 1 1,1 0-1,-1 0 0,0-1 1,0 1-1,1 0 1,-1 0-1,0 0 1,0 0-1,0 0 0,0 1 1,0-1-1,0 0 1,-1 0-1,1 1 0,0-1 1,-1 0-1,1 1 1,-1-1-1,1 1 0,-1-1 1,1 3-1,0 0-29,1-1 0,-1 0 0,1 0 0,0 0 0,0 0 0,0 0 0,0 0 0,1 0-1,-1-1 1,1 1 0,0-1 0,-1 0 0,1 1 0,0-1 0,0-1 0,1 1 0,-1 0 0,0-1 0,1 0-1,-1 1 1,0-1 0,1-1 0,0 1 0,-1 0 0,1-1 0,-1 0 0,1 0 0,0 0 0,-1 0-1,1-1 1,-1 1 0,1-1 0,4-1 0,-3-1-170,-1 1 1,0-1-1,1 0 1,-1 0-1,0-1 0,-1 1 1,1-1-1,-1 0 1,1 0-1,-1 0 0,0 0 1,-1-1-1,1 1 0,-1-1 1,0 0-1,3-8 1,0-7-1774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14043,'13'-2'5633,"11"-5"-3552,9 1-433,-1 1-496,6 2-424,-3 3-608,1-2-480,-7 4-1456,-9-1-633</inkml:trace>
  <inkml:trace contextRef="#ctx0" brushRef="#br0" timeOffset="1">0 137 13779,'20'-2'4985,"14"2"-3905,7-2-1080,6 2-176,10 5-712,3 0-344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37 11843,'-15'-8'4832,"14"7"-4687,0 0 1,-1 1-1,1-1 0,-1 0 0,1 0 0,-1 1 0,0-1 1,1 1-1,-1-1 0,1 1 0,-1 0 0,0-1 0,1 1 0,-1 0 1,0 0-1,1 0 0,-1 1 0,0-1 0,1 0 0,-1 0 1,0 1-1,1-1 0,-4 2 0,-23 11 94,0 1 0,1 2 0,0 0 0,1 2 0,1 1 1,-39 38-1,57-50-189,1 1 1,1 0-1,-1 0 0,1 0 1,1 0-1,-5 12 1,8-18-45,0 1 0,0 0 0,1 0 1,-1-1-1,1 1 0,-1 0 0,1 0 1,0 0-1,0 0 0,0 0 0,1 2 0,-1-3-11,1-1-1,-1 0 1,1 1-1,0-1 0,-1 0 1,1 1-1,0-1 1,0 0-1,0 0 0,0 0 1,0 0-1,0 0 0,0 0 1,0 0-1,0 0 1,0 0-1,0 0 0,1 0 1,-1-1-1,0 1 1,1-1-1,1 1 0,5 1-25,0 0 0,-1-1-1,1 0 1,0 0-1,0-1 1,0 0-1,0 0 1,0-1 0,0 0-1,0-1 1,14-4-1,-3 0-46,-1-1-1,0-1 0,27-16 0,-42 22 75,10-4 4,-1-1 1,-1-1-1,1 0 1,-1 0-1,-1-1 1,1 0 0,10-14-1,-23 26-145,1 1 0,-1-1 0,1 1 1,-1-1-1,1 1 0,0 0 0,1 0 0,-1-1 0,1 1 0,-1 0 0,1 0 0,0 0 0,1 0 0,-1-1 0,1 1 1,-1 0-1,1 0 0,0-1 0,1 1 0,-1 0 0,1-1 0,-1 1 0,1-1 0,0 0 0,0 1 0,1-1 0,-1 0 0,1 0 1,4 4-1,-6-7 218,-1 1 1,0-1-1,0 1 0,0-1 1,1 0-1,-1 1 1,0-1-1,1 0 1,-1 1-1,0-1 1,1 0-1,-1 1 1,0-1-1,1 0 0,-1 0 1,1 0-1,-1 1 1,0-1-1,1 0 1,-1 0-1,1 0 1,-1 0-1,1 0 0,-1 0 1,0 0-1,1 0 1,-1 0-1,1 0 1,-1 0-1,1 0 1,-1 0-1,1 0 1,-1 0-1,0 0 0,1 0 1,-1 0-1,1-1 1,-1 1-1,0 0 1,1 0-1,-1-1 1,0 1-1,1 0 0,-1 0 1,0-1-1,1 1 1,-1 0-1,0-1 1,1 1-1,-1-1 1,0 1-1,0 0 1,0-1-1,1 1 0,-1-1 1,0 1-1,0-1 1,0 1-1,0 0 1,0-1-1,15-21 1600,-6 10-1527,6-5 123,-2-2-1,0 1 1,14-28-1,35-80 1646,-62 125-1861,1-1 0,-1 1-1,1-1 1,0 1 0,0-1 0,0 1-1,0-1 1,0 1 0,0 0 0,0-1-1,1 1 1,-1 0 0,0 0 0,1 0 0,-1 0-1,1 0 1,-1 0 0,1 1 0,2-2-1,-3 2-32,0 0 0,0 1 0,0-1 0,0 0 0,0 1 0,0-1 0,0 1 0,0-1 0,-1 1 0,1-1 0,0 1 0,0 0 0,0-1 0,-1 1 0,1 0 0,0 0 0,0-1 0,-1 1 0,1 0 0,-1 0 0,1 0 0,-1 0 0,1 0 0,-1 0 0,0 0 0,1 0 0,-1 0 0,0 0 0,0 2 0,47 164-4138,-40-137 1190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3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16107,'17'-2'5978,"25"1"-4450,7-2-944,16-2-272,3 1-256,-3 3-1192,-2 1-776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42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35 341 8714,'-13'16'1733,"-1"0"1259,12-19-1043,3-12 495,5-30-1346,-3-1 0,-1 0 1,-3 0-1,-1 0 0,-12-62 0,13 93-505,7 12 35,13 17 50,-14-9-748,252 205 232,-245-201-200,6 3-76,-1 2-1,29 27 1,-45-40 105,1 1 1,-1-1-1,0 0 1,0 1-1,0 0 1,0-1-1,0 1 1,0 0-1,0-1 0,0 1 1,-1 0-1,1 0 1,-1 0-1,1 0 1,-1-1-1,0 1 1,0 0-1,0 0 0,0 2 1,0-2 9,-1-1 0,0 1 1,1 0-1,-1-1 0,0 1 0,0-1 1,0 1-1,0-1 0,0 0 0,0 1 1,0-1-1,-1 0 0,1 0 0,0 0 1,-1 0-1,-2 2 0,-7 2-46,0 0 0,0-1 1,0 0-1,-23 3 0,22-4-160,-1 0-317,0 0-1,0-1 1,-26 1 0,16-2-121,-50 0-1705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38.1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598 10 8234,'-4'-2'226,"0"0"1,0 1 0,0 0-1,-1 0 1,1 0 0,0 0-1,0 1 1,-1-1 0,1 1-1,-1 0 1,1 1 0,0-1-1,-5 2 1,4 0-54,-1 1 1,1 0 0,0 0-1,0 0 1,1 1-1,-1-1 1,1 1 0,-1 0-1,-3 6 1,-95 101 1050,-91 127 0,171-207-969,1 2 1,2 0-1,2 1 0,0 1 0,3 1 0,1 0 0,1 1 0,3 1 1,1 0-1,1 0 0,2 0 0,0 43 0,4-26-8,2-1 0,3 1 0,2-1 1,3 0-1,17 66 0,-17-92-121,2-1 1,0 1 0,2-2-1,1 0 1,1 0-1,1-1 1,1-1 0,1 0-1,1-1 1,1-1-1,30 26 1,-15-21 94,2-2 0,0-1 0,1-2 0,1-1 0,1-3 0,71 25 0,-94-38-186,240 82 225,-200-71-263,1-3 1,97 9-1,-123-20 2,85 8 15,121-7 1,-198-5-34,0-2 0,-1-1 1,0-2-1,0-2 0,-1-1 1,0-2-1,41-20 0,-18 3 30,93-60-1,-133 75-47,-1 0 1,-1-2-1,0 0 0,-1-1 1,0-1-1,-2 0 0,0-2 1,13-21-1,-13 12 25,-1 0 1,-1-1-1,-2 0 1,-1-1-1,-1-1 0,-2 1 1,-1-1-1,-1-1 0,-2 1 1,-2-1-1,-3-45 1,-8-27 107,-5 1-1,-32-117 1,41 194-81,-6-24 25,-2 0 0,-21-48 1,26 78-16,-1 0 1,-1 0-1,-1 2 1,-1-1 0,-1 1-1,-31-33 1,22 30 22,-2 1-1,-1 1 1,0 1 0,-2 1 0,-50-24-1,7 11 29,-94-28-1,95 39-88,-1 2 0,0 3-1,-1 4 1,0 2 0,-1 4-1,-111 6 1,126 4-356,0 2 0,1 3 0,0 2 0,1 2-1,0 4 1,1 1 0,1 3 0,-85 47 0,39-8-1753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 12707,'-2'-2'617,"-1"1"-1,1 0 1,0 0 0,-1-1 0,1 2 0,-1-1 0,1 0-1,-1 0 1,0 1 0,1 0 0,-1-1 0,-3 1 0,2 0-242,0 1 0,0-1 0,0 1 0,0 0 0,0 0 1,0 1-1,-4 1 0,-5 4 119,1 0 1,1 0-1,-19 16 1,30-23-473,-19 18 258,0 0 1,1 1-1,2 1 1,-1 1-1,-12 23 1,25-39-262,1 0 0,0 0 0,1 0 0,-1 1 1,1-1-1,0 1 0,-1 7 0,2-11-20,1-1-1,0 1 1,0 0 0,0 0 0,0 0-1,0 0 1,0 0 0,0 0-1,1 0 1,-1-1 0,1 1 0,0 0-1,-1 0 1,1 0 0,0-1 0,0 1-1,0-1 1,0 1 0,0 0 0,0-1-1,1 0 1,-1 1 0,0-1-1,1 0 1,2 2 0,2 1-47,1-1 0,-1 0-1,1 0 1,-1-1 0,1 0 0,0 0 0,-1 0-1,1-1 1,0 0 0,0-1 0,0 1 0,0-1 0,0-1-1,0 1 1,8-3 0,5 0-237,1-2 1,-1-1-1,37-15 0,2-5-163,-35 14 373,0 1 1,1 1-1,0 1 1,0 1 0,48-7-1,-57 13 120,-12 1-7,0 0 1,0 0-1,0 1 0,0-1 0,1 1 0,-1 0 1,0 0-1,0 1 0,0-1 0,0 1 0,1 0 1,-1 0-1,0 1 0,0-1 0,4 3 0,-8-4-10,1 1-1,-1 0 0,0-1 0,1 1 1,-1 0-1,0-1 0,0 1 0,1 0 1,-1-1-1,0 1 0,0 0 0,0 0 0,0-1 1,0 1-1,0 0 0,0 0 0,0-1 1,0 1-1,0 0 0,-1-1 0,1 1 1,0 0-1,0-1 0,-1 1 0,1 0 1,0-1-1,-1 1 0,1 0 0,-1-1 0,1 1 1,-1-1-1,1 1 0,-1-1 0,1 1 1,-1-1-1,1 1 0,-1-1 0,0 0 1,1 1-1,-1-1 0,-1 1 0,-29 18 839,20-15-636,-1 1 0,1-2 0,-1 0 0,0 0-1,0-1 1,0 0 0,-1-1 0,1-1 0,0 0 0,0 0-1,-1-2 1,-14-2 0,22 3-187,1 0-1,-1 0 1,1 0-1,0-1 1,0 1-1,0-1 1,0 0-1,0-1 1,0 1-1,0 0 1,0-1-1,1 0 1,0 0-1,-1 0 1,1 0-1,0-1 1,1 1-1,-1-1 1,0 0-1,1 0 1,0 0-1,0 0 1,0 0-1,1 0 1,-1 0 0,1-1-1,0 1 1,0-1-1,1 1 1,-1-1-1,1 1 1,0-1-1,0 1 1,0-1-1,1 1 1,1-6-1,-1 6-58,-1 1-1,1-1 0,0 0 1,0 1-1,1-1 1,-1 1-1,1 0 1,-1 0-1,1-1 1,0 1-1,0 0 0,1 0 1,-1 1-1,1-1 1,-1 0-1,1 1 1,0 0-1,0-1 1,0 1-1,0 0 0,0 1 1,1-1-1,-1 0 1,0 1-1,1 0 1,-1 0-1,8-1 1,-2 0-296,0 1 0,1 1 0,-1 0 0,0 0 0,1 1 0,-1 0 1,0 0-1,1 1 0,16 6 0,28 15-2821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95 236 11899,'-79'28'4416,"63"-19"4671,18-23-6547,-1-12-1834,0 0 0,2 0 0,12-49 1,-15 73-676,1-1 1,0 0 0,0 1 0,0-1 0,0 1-1,0-1 1,1 1 0,-1 0 0,1 0 0,-1 0 0,1-1-1,0 1 1,0 1 0,0-1 0,3-2 0,-4 3-28,1 0 0,-1 1 1,0-1-1,1 1 0,-1-1 1,1 1-1,-1 0 0,0 0 1,1-1-1,-1 1 0,1 0 1,-1 0-1,1 1 0,-1-1 1,1 0-1,-1 0 0,0 1 0,1-1 1,-1 1-1,0-1 0,1 1 1,-1-1-1,0 1 0,1 0 1,-1 0-1,0 0 0,0 0 1,0 0-1,2 1 0,51 58-53,-43-46-49,0-1 0,0 0 0,2-1 0,-1 0 0,17 10 0,-28-21 81,0 0 1,1 0 0,-1 0-1,0-1 1,1 1-1,-1 0 1,1-1-1,0 1 1,-1-1-1,1 1 1,-1-1-1,1 0 1,0 0 0,-1 0-1,3 0 1,-3 0 11,0 0 1,0-1 0,0 1 0,0-1 0,-1 1 0,1 0-1,0-1 1,0 0 0,-1 1 0,1-1 0,0 1 0,-1-1-1,1 0 1,0 1 0,-1-1 0,1 0 0,-1 0 0,1 0-1,-1 1 1,1-2 0,1-5 20,0 0 1,-1 1-1,0-1 0,0 0 0,0-13 1,-1 15-1,-4-133 129,4 137-190,0 0 0,0 1-1,-1-1 1,1 1 0,0-1 0,0 0 0,0 1-1,0-1 1,0 1 0,0-1 0,1 0 0,-1 1 0,0-1-1,0 1 1,0-1 0,0 1 0,1-1 0,-1 0 0,0 1-1,1-1 1,-1 1 0,0-1 0,1 1 0,-1-1-1,0 1 1,1 0 0,-1-1 0,1 1 0,-1-1 0,1 1-1,-1 0 1,1 0 0,0-1 0,-1 1 0,1 0 0,-1 0-1,1-1 1,-1 1 0,1 0 0,0 0 0,-1 0-1,1 0 1,-1 0 0,1 0 0,0 0 0,-1 0 0,2 1-1,14 1-2223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1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13395,'10'-15'5169,"9"88"-3569,14 9-79,35 18-177,28 9-88,31-1-208,9-4-71,20-26-201,9-12-184,4-22-288,-8-11-96,-31-14-128,-26-4-40,-26-9-360,-12-6-320,-12-5-952,-13-6-753,-17-12-2288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4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16468,'37'49'6465,"-38"-69"-4441,1-4-503,0-10-529,3-1-488,-3-7-728,0-3-400,-2 4-1113,-2-1-647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 16492,'-49'-42'6513,"88"47"-4761,7-2-159,10 0-585,6-1-552,11-2-600,-14-5-440,-5 0-1385,-17-2-759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32 416 10546,'-3'-11'9712,"-4"-5"-5651,-1-3-2681,6 3-809,1-1-1,1 0 1,1 1 0,0-1-1,7-28 1,2-34-418,-10 65-224,0 3-87,0 0-1,0 1 1,2-1 0,-1 0 0,4-10 0,-4 19 15,-1 0 0,1-1-1,0 1 1,0 0 0,0 0 0,1 0 0,-1 0 0,0 0 0,1 0 0,-1 1 0,1-1 0,0 0 0,-1 1 0,1-1 0,0 1-1,0 0 1,0 0 0,0-1 0,0 1 0,0 0 0,1 1 0,-1-1 0,0 0 0,0 1 0,1-1 0,-1 1 0,0 0 0,3-1-1,-4 2-29,1-1-1,-1 0 1,0 0-1,0 1 1,0-1-1,0 0 1,0 1-1,0-1 1,0 1-1,0 0 0,0-1 1,0 1-1,0 0 1,0-1-1,0 1 1,0 0-1,0 0 1,0 0-1,-1 0 0,1 0 1,0 0-1,-1 0 1,1 0-1,-1 0 1,1 0-1,-1 0 1,0 0-1,1 1 0,-1-1 1,0 0-1,0 0 1,0 0-1,0 0 1,0 1-1,0-1 1,0 0-1,0 2 0,0-1 99,0 0 0,-1 0-1,1 0 1,0-1-1,0 1 1,-1 0-1,1 0 1,-1-1-1,1 1 1,-1 0-1,0-1 1,0 1-1,0 0 1,0-1 0,0 1-1,0-1 1,0 0-1,0 1 1,-1-1-1,1 0 1,0 0-1,-1 0 1,1 0-1,-1 0 1,1 0-1,-4 1 1,5-2 152,-1 1 0,0-1 0,1 0 0,-1 0 0,0 0 0,1 0 0,-1 0 0,0 0 0,1 0 0,-1-1 0,1 1 0,-1 0 0,0 0 0,1 0 0,-1-1 0,0 1 0,1 0 0,-1-1 0,1 1 0,-1 0 0,1-1 0,-1 1 0,1-1 0,-1 1 0,1-1 0,0 1 0,-1-1 0,1 1 0,-1-1 0,1 1 0,0-1 0,0 1 0,-1-1 0,1 0 1,0 1-1,0-2 0,-3-33 3618,3 31-3512,0 0-1,1 0 0,0 0 1,-1 0-1,1 1 0,0-1 0,1 0 1,-1 1-1,1-1 0,2-4 1,-3 7-78,0-1-1,1 1 1,-1 0 0,1 0 0,-1 0 0,1-1 0,0 1 0,-1 0-1,1 1 1,0-1 0,0 0 0,0 1 0,0-1 0,-1 1 0,1-1 0,0 1-1,0 0 1,0 0 0,0 0 0,0 0 0,0 0 0,0 0 0,0 0-1,0 1 1,0-1 0,0 1 0,-1-1 0,4 2 0,-1-1-64,-1 0 0,0 1 0,1-1 0,-1 1 0,0-1 0,0 1-1,0 0 1,0 0 0,-1 0 0,1 0 0,0 1 0,-1-1 0,0 1 0,1 0 0,-1-1 0,0 1 0,0 0 0,-1 0 0,1 0 0,-1 1 0,1-1 0,-1 0 0,0 0 0,0 1 0,0-1 0,-1 1 0,1-1 0,-1 1 0,0-1 0,0 1 0,0-1-1,-1 1 1,0 3 0,0 2-37,-1-1-1,0 1 1,-1-1-1,0 0 1,0 0-1,-1 0 1,0 0-1,0-1 1,-1 0-1,0 0 0,0 0 1,-12 12-1,9-12 39,0 0-1,-1 0 0,1-1 0,-1-1 0,-1 1 0,1-2 0,-1 1 0,1-1 1,-1 0-1,0-1 0,-13 2 0,10-4 378,17-2-332,25-3-318,-6 2-154,1 1 1,0 2-1,36 4 1,117 17-973,-23-4 1220,-147-16 148,0-1-1,-1 1 1,1 0-1,0 1 1,-1-1-1,9 6 0,-14-8 1,0 1-1,0 0 0,1-1 0,-1 1 0,0 0 0,0 0 0,0 0 0,0 0 1,0 0-1,0 0 0,0 0 0,-1 0 0,1 0 0,0 0 0,0 0 0,-1 1 1,1-1-1,-1 0 0,1 0 0,-1 1 0,0-1 0,1 0 0,-1 1 0,0-1 1,0 0-1,0 1 0,0-1 0,0 1 0,0-1 0,0 0 0,-1 1 0,1-1 1,0 0-1,-1 1 0,1-1 0,-1 0 0,0 0 0,0 2 0,-1 0 43,0-1-1,0 0 0,-1 0 0,1 0 0,0 0 0,-1-1 0,1 1 1,-1-1-1,1 1 0,-1-1 0,0 0 0,0 0 0,1 0 1,-1 0-1,0-1 0,0 1 0,0-1 0,-4 0 0,0 1 105,0-1 0,0 0 0,1 0 0,-1-1 0,0 0-1,1 0 1,-11-4 0,11 2-64,-1 0 1,1-1-1,0 0 0,1 0 0,-1 0 0,1-1 0,0 0 1,0 0-1,0 0 0,1-1 0,0 1 0,0-1 1,0 0-1,-5-13 0,7 15-97,0 1 0,1-1 0,-1 0 0,1 0 0,0 0 0,0 0 0,0 0 0,0 0-1,1 0 1,0 0 0,0 0 0,0-1 0,0 1 0,1 0 0,0 0 0,-1 0 0,1 0 0,1 0 0,-1 0 0,1 0 0,-1 1 0,1-1 0,0 0 0,0 1 0,1-1-1,4-5 1,-5 8-67,0-1 0,-1 1 0,1-1 0,0 1 0,0 0 0,0 0 0,0 0 0,0 0 0,0 0 0,0 1 0,0-1 0,0 1 0,1-1-1,-1 1 1,0 0 0,0-1 0,1 1 0,3 1 0,-1 0-270,0 0 0,0 0 0,0 1 0,0-1 0,-1 1 0,1 0 0,5 4 0,24 14-2610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65 12155,'-44'-65'4858,"37"83"488,-10 34-3687,-34 103 277,55-155-1818,1-1 0,-1 1 1,1-1-1,-1 1 1,1-1-1,-1 0 1,6-3-1,0 2-36,10-3-74,14-4-110,1 1-1,57-4 0,-85 12-633,1 0 0,-1 1 0,1 0 0,-1 1 0,7 1 0,-11-2 316,9 2-3431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12739,'0'2'6370,"-1"5"-4060,-1 10-1204,-4 10-530,-1-1 0,-1 0 0,-2-1 0,-15 31 1,0 2-504,25-58-72,-1 1 0,1-1-1,0 0 1,0 1 0,-1-1 0,1 0 0,0 1 0,0-1 0,0 0 0,-1 1-1,1-1 1,0 0 0,0 1 0,0-1 0,0 0 0,0 1 0,0-1 0,0 1 0,0-1-1,0 0 1,0 1 0,0-1 0,0 0 0,0 1 0,0-1 0,0 1 0,0-1-1,0 0 1,0 1 0,1-1 0,-1 0 0,0 1 0,0-1 0,1 1 0,13-8 8,6-5-53,-18 12 42,21-12-67,1 1 1,0 1-1,1 2 1,50-11 0,-70 19 70,-1 0 0,1 1 0,0-1 1,-1 1-1,1 1 0,-1-1 1,1 0-1,-1 1 0,0 0 0,1 0 1,-1 0-1,0 1 0,0-1 0,6 7 1,-5-5 28,0-1-1,1 1 1,-1-1 0,1 0 0,-1 0 0,1-1 0,0 0 0,10 3 0,-1-3 67,0 0 0,26-1 0,-38-1-85,1 0-1,0 0 1,-1-1-1,1 1 1,-1-1-1,1 0 1,-1 0 0,1 0-1,-1-1 1,1 1-1,-1-1 1,0 0-1,0 1 1,0-2-1,0 1 1,0 0-1,3-4 1,13-11 38,-16 15-185,-1 1 1,0-1-1,0 1 0,0-1 0,1 0 0,-2 0 1,1 1-1,0-2 0,0 1 0,-1 0 0,1 0 1,-1 0-1,1-1 0,-1 1 0,0-1 1,1-4-1,-3-14-3662,0 17 552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11522,'7'7'5170,"4"1"-1530,20 6-1807,-8-7-521,6 1-208,4 3-696,-12-1-232,0-2-600,-10-3-544,1 0-1088,-6 2-721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13323,'9'6'5513,"9"2"-3481,13-6-791,-6-2-169,9-5-680,-2 2-440,-11 0-1016,14 3-529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13331,'47'53'4936,"-46"-55"-4573,0 0 0,0 0 0,-1-1 0,1 1 0,0 0 1,-1 0-1,1 0 0,-1 0 0,0 0 0,0-1 1,0 1-1,0 0 0,0 0 0,-1-3 0,2-15 602,2-2-383,0 0 1,1 0 0,1 0 0,11-28 0,-12 40-473,1 0 1,0 0 0,0 0 0,1 1 0,1 0 0,-1 0 0,1 0 0,1 1 0,0 0 0,15-13 0,-21 20-99,1-1 0,-1 1-1,0 0 1,1-1 0,-1 1 0,1 0 0,0 1 0,-1-1 0,1 0 0,-1 1-1,1-1 1,0 1 0,0 0 0,-1 0 0,1 0 0,0 0 0,3 1-1,-6-1-10,1 1 0,0-1 0,0 0-1,-1 1 1,1-1 0,0 0 0,0 1-1,-1-1 1,1 1 0,0-1 0,-1 1-1,1-1 1,-1 1 0,1-1 0,-1 1-1,1 0 1,-1-1 0,1 1 0,-1 0-1,0-1 1,1 1 0,0 1-1,-1 0-1,0 0-1,0 0 1,0-1-1,0 1 0,0 0 1,-1 0-1,1-1 0,-1 1 1,1 0-1,-1-1 0,1 1 1,-1 0-1,0-1 0,0 1 1,-1 1-1,-10 14-16,-1-2 0,0 1 0,-1-2 1,-1 1-1,0-2 0,-1 0 0,-20 11 1,32-20 19,2-3 7,0 0 0,1 0 1,-1 0-1,1 0 0,0 0 0,-1 0 0,1 1 1,0-1-1,0 1 0,0-1 0,0 1 1,0-1-1,0 1 0,0 0 0,1-1 0,-1 1 1,0 0-1,0 2 0,1-3-2,1-1-1,-1 1 1,0-1-1,0 1 1,0-1-1,0 1 1,0-1-1,1 1 0,-1-1 1,0 1-1,1-1 1,-1 1-1,0-1 1,1 0-1,-1 1 1,0-1-1,1 0 1,-1 1-1,0-1 1,1 0-1,-1 1 1,1-1-1,-1 0 1,1 1-1,23 1 86,141 1-183,-87 1-805,-69-4 307,1 0 0,-1 0 0,0-1 0,1-1 0,-1 0 0,0 0 0,0-1 0,0 0 0,16-8 0,-15-1-1900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72 122 15259,'-47'104'6082,"54"-117"-3650,-3-10-1048,-4-14-487,-9-9-425,-4-6-1289,0-3-943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4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15307,'-17'-3'6322,"79"11"-3522,3-10-1311,8-1-417,-1 0-472,-20-7-760,8 12-392,-16-4-1401,-3 5-815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2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15291,'1'-1'429,"0"1"1,0-1-1,-1 0 0,1 1 0,0-1 0,0 1 0,0-1 0,0 1 1,0-1-1,-1 1 0,1 0 0,0-1 0,0 1 0,0 0 1,2 0-1,34-1 114,-27 2 125,14-1-453,-1 1-1,1 1 1,-1 2-1,0 0 1,0 1-1,-1 1 1,44 19-1,-64-24-211,1 0 0,0 1 0,0-1 0,-1 1 0,1 0 0,-1 0 0,1 0 0,-1 0 0,0 0 0,0 1 0,0-1 0,0 1 0,0-1 0,0 1 0,-1 0 0,1 0 0,-1-1 0,0 1 0,0 0 0,0 0 0,0 0 0,0 1 0,-1-1 0,0 0 0,1 0 0,-1 0 0,0 0 0,-1 0 0,1 1 0,0-1 0,-1 0 0,0 0 0,1 0 0,-1 0 0,-1 0 0,1 0 0,0-1 0,-1 1 0,1 0 0,-1 0 0,0-1 0,0 1 0,-4 3 0,-1 0 18,-1 0-1,0 0 0,-1-1 0,1 0 1,-1 0-1,0-1 0,0-1 1,0 1-1,-1-1 0,-9 1 0,1 0-30,-1-1 1,1 0-1,-1-2 0,-25 0 0,40-1-90,0-1 0,1 1 0,-1 0 0,0-1 0,1 0 0,-1 0 0,1 0 0,-5-3-1,7 4 77,1 0 0,0 0 0,0 0 0,0 0 0,0 0 0,0 0 0,-1 0 0,1-1 0,0 1 0,0 0 0,0 0 0,0 0 0,0 0 0,0 0 0,-1 0 0,1-1 0,0 1 0,0 0 0,0 0 0,0 0 0,0 0 0,0-1 0,0 1 0,0 0 0,0 0 0,0 0 0,0-1 0,0 1 0,0 0 0,0 0 0,0 0 0,0 0 0,0-1 0,0 1 0,0 0 0,0 0 0,0 0 0,0 0 0,1-1-1,-1 1 1,0 0 0,0 0 0,0 0 0,0 0 0,0 0 0,0-1 0,1 1 0,18-8-1506,26 0-1137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0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13307,'71'87'4766,"-59"-78"-1720,-10-15-1447,-8-15-131,6 21-1327,-7-23 802,1-1 0,0 1 0,-2-35 1,7 44-837,1-1 1,0 1-1,1 0 1,0-1-1,1 1 1,0 0-1,6-15 1,-6 24-95,0 0 0,1 0 0,0 1 0,0-1 1,1 1-1,-1-1 0,1 1 0,0 0 0,0 0 1,0 1-1,0-1 0,1 1 0,0 0 1,-1 0-1,1 1 0,0-1 0,0 1 0,9-3 1,-10 4-27,1-1 0,-1 1 0,1 0 0,0 0 1,-1 0-1,1 1 0,0 0 0,-1 0 0,1 0 0,0 0 1,-1 1-1,1 0 0,0 0 0,-1 0 0,1 0 0,-1 1 1,0-1-1,1 1 0,-1 0 0,0 1 0,0-1 0,5 5 1,-7-6-8,-1 1 0,1 0 1,-1 0-1,1 0 0,-1 0 1,1 0-1,-1 0 0,0 0 1,0 0-1,0 1 1,-1-1-1,1 0 0,0 1 1,-1-1-1,1 0 0,-1 1 1,0-1-1,0 1 0,0-1 1,0 0-1,0 1 0,-1-1 1,1 1-1,-1-1 1,1 0-1,-1 1 0,0-1 1,0 0-1,0 0 0,0 0 1,0 1-1,-1-1 0,1 0 1,-1-1-1,-2 4 1,-5 5-26,0 0 0,-1-1 0,0 0 0,-21 13 1,-91 62 50,130-89-5,1 0 0,0 0 0,0 1 0,0 1-1,1 0 1,-1 0 0,1 0 0,18-1 0,-21 3-45,0 1 1,0 0-1,0 0 1,0 1-1,0-1 1,0 2-1,0-1 1,-1 1-1,1 0 1,0 0-1,-1 0 1,0 1-1,1 0 1,-1 1-1,-1-1 1,8 6-1,11 14-148,-13-13 168,-1 0-1,1-1 1,1 0-1,0-1 1,12 7-1,-21-13 29,-1-1-1,1 0 1,-1 0-1,1 0 1,0 0-1,0-1 1,-1 1-1,1-1 0,0 1 1,0-1-1,-1 0 1,1 0-1,0 0 1,0-1-1,0 1 1,-1-1-1,1 1 1,0-1-1,-1 0 1,1 0-1,0 0 0,-1 0 1,1-1-1,-1 1 1,0-1-1,1 1 1,-1-1-1,0 0 1,0 0-1,0 0 1,3-4-1,-1 1 38,-1-1-1,1 1 1,-1-1-1,0 0 1,-1 0-1,0 0 0,1 0 1,0-8-1,9-57 588,0-2 209,-8 58-546,-4 11-211,0 1 0,1-1 0,0 1 0,0-1 0,0 1 0,0 0 0,0 0 0,1 0 0,-1-1 0,1 1 0,2-3-1,-2 7-63,-1-1-1,0 1 1,0 0-1,0-1 0,0 1 1,0 0-1,-1 0 1,1 0-1,0 0 0,0 0 1,0 0-1,-1 0 1,1 0-1,-1 0 0,1 0 1,-1 0-1,1 1 1,-1-1-1,1 1 0,1 2 12,88 142-4252,-70-112 962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52 14051,'-60'-11'6241,"90"4"-2792,9-2-2257,8 0-191,3 1-905,5 0-585,5 8-1375,-8 2-568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15163,'65'15'6954,"-70"-36"-3354,5-8-1591,-14-9-345,1-7-1056,19 12-328,-1 4-688,8 8-488,-13 13-1200,0-1-793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15339,'21'0'6066,"26"1"-3906,17-1-240,19 0-303,0-3-481,3-7-808,-10-1-80,-8 8-216,-12 3-208,-27 8-720,-11 3-616,-20 2-1361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85 191 12739,'-85'39'5049,"90"-44"-2993,-2-5-7,7-11-145,-5-5-304,0-10-663,0-1-345,-4 1-376,1 7-224,1 9-896,0 12-577,9 7-1175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13019,'22'23'5057,"3"-64"-3529,6-4-136,6-5-63,-6-3-233,1 13-32,-14 2-40,-5 16-159,2 9-81,-13 13-344,9 14-168,-5 25-168,-6 17-184,13 9-696,-11-5-488,1-2-1281,17-7-384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4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62 13387,'-78'-52'5585,"87"51"-2864,6-4-1297,24 5-704,-11-4-336,17 9-1376,-1 3-848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168 350 14659,'12'-3'1351,"-1"0"-1,1 0 1,10-6 0,-21 8-1211,0 0 1,0 0 0,0 0-1,0-1 1,-1 1 0,1 0 0,-1 0-1,1 0 1,-1-1 0,1 1 0,-1 0-1,1 0 1,-1-1 0,0 1-1,0 0 1,0-1 0,0 1 0,0 0-1,0-1 1,0 1 0,0 0-1,-1-1 1,1 1 0,0 0 0,-1 0-1,1-1 1,-1 1 0,1 0-1,-2-2 1,-1-6 479,5-70 1472,-4 61-2708,-1-1 0,0 1 0,-1 0 0,-12-32 0,14 45 277,0 0 0,0 0 1,0 1-1,-1-1 1,0 1-1,0 0 0,0 0 1,-1 0-1,1 0 0,-1 0 1,0 1-1,0-1 1,0 1-1,0 0 0,-1 0 1,1 1-1,-1 0 0,0-1 1,1 1-1,-1 1 0,-9-3 1,8 3 145,-1 0-1,1 0 1,0 1 0,-1 0 0,1 0 0,-1 0-1,1 1 1,0 0 0,-1 0 0,1 1 0,0 0-1,0 0 1,0 0 0,0 1 0,-6 3 0,12-6 275,0 0 1,-1 0 0,1 0-1,0 0 1,0 0 0,0 0 0,-1 0-1,1 1 1,0-1 0,0 0-1,-1 0 1,1 0 0,0 0 0,0 1-1,0-1 1,0 0 0,0 0-1,-1 0 1,1 1 0,0-1 0,0 0-1,0 0 1,0 1 0,0-1 0,0 0-1,0 0 1,0 1 0,0-1-1,0 0 1,0 0 0,0 1 0,0-1-1,0 0 1,0 0 0,0 1-1,0-1 1,0 0 0,0 0 0,0 0-1,0 1 1,0-1 0,0 0-1,0 0 1,1 1 0,-1-1 0,0 0-1,16 8 2334,31 0-268,-38-6-1762,134 18 1781,-38-7-3767,-61-4-734</inkml:trace>
  <inkml:trace contextRef="#ctx0" brushRef="#br0" timeOffset="1">605 295 13907,'2'-3'5945,"-5"-7"-2496,4-6-936,1-14-417,-4-7-360,2-5-935,-10-2-329,2 1-384,5 13-256,3 20-953,0 2-727,3 9-889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5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335 126 8282,'3'-22'3175,"-1"14"-2287,-1 0 1,0 0-1,-1 1 1,0-1-1,0 0 1,0 0 0,-3-10-1,3 17-734,-1-1 0,1 0 0,-1 1 0,0-1 0,0 1 0,1-1 0,-1 1 0,0 0 0,0-1 0,-1 1 0,1 0 0,0 0 0,0 0 0,-1 0 0,-2-2 1,1 1 48,0 1 1,0 0 0,0 0 0,0 1 0,0-1 0,0 0 0,0 1 0,0 0 0,0 0 0,0 0 0,-5 0 0,-3 2 57,-1 0-1,1 0 1,0 1-1,0 0 1,0 1-1,0 1 1,1-1 0,0 2-1,0-1 1,0 2-1,1-1 1,-1 1 0,1 0-1,-13 15 1,7-5-107,0 1 0,1 1 0,1 0 0,0 1-1,2 0 1,-11 26 0,21-44-151,0 0 0,0 0 0,0 0-1,0 1 1,0-1 0,0 0 0,1 1-1,-1-1 1,1 0 0,0 1-1,0-1 1,0 0 0,0 1 0,0-1-1,0 1 1,0-1 0,1 0 0,0 1-1,-1-1 1,1 0 0,2 4-1,-1-3-30,0-1-1,1 0 0,0 0 0,-1 0 0,1 0 0,0 0 0,0 0 0,0-1 0,0 1 0,0-1 1,0 0-1,0 0 0,1 0 0,5 0 0,15 3-497,-1 0 1,1-2-1,0-1 0,-1-1 1,33-4-1,-15-2-624,1-2 0,46-16 0,-75 20 1001,103-27-580,-101 28 935,-1 1-1,0 0 0,1 1 1,-1 1-1,1 0 1,14 2-1,-28-2-142,-1 0 1,1 0-1,0 0 0,-1 0 0,1 0 1,0 0-1,0 1 0,-1-1 1,1 0-1,0 0 0,-1 0 0,1 1 1,0-1-1,-1 0 0,1 1 1,0-1-1,-1 0 0,1 1 0,-1-1 1,1 1-1,-1-1 0,1 1 1,-1-1-1,1 1 0,-1 0 0,1-1 1,-1 1-1,0 0 0,1-1 1,-1 1-1,0 0 0,1-1 0,-1 1 1,0 0-1,0-1 0,0 1 1,0 0-1,0 0 0,0-1 0,0 1 1,0 0-1,0-1 0,0 1 1,0 0-1,0 0 0,-1-1 0,1 1 1,0 0-1,-1 0 0,0 2 97,0-1-1,-1 0 1,1-1-1,-1 1 0,1 0 1,-1 0-1,0-1 1,1 1-1,-1-1 1,0 1-1,0-1 1,0 0-1,0 1 0,-3 0 1,-2-1 21,0 1 0,1-1 0,-1-1 0,0 1 0,0-1 0,0 0 1,1-1-1,-1 0 0,0 0 0,0 0 0,1-1 0,-8-3 0,9 4-139,0-1-1,1 1 0,0-1 1,-1-1-1,1 1 1,0 0-1,0-1 1,1 0-1,-1 0 1,0 0-1,1 0 1,0-1-1,0 1 1,0-1-1,0 0 1,0 0-1,1 0 0,-3-6 1,4 7-47,0 0 0,1 0-1,0 0 1,0 0 0,0 0 0,0 0 0,0 1 0,0-1-1,1 0 1,0 0 0,-1 0 0,1 0 0,0 1 0,0-1-1,1 0 1,-1 1 0,0-1 0,1 1 0,0-1-1,-1 1 1,1 0 0,0 0 0,0 0 0,0 0 0,1 0-1,-1 0 1,5-3 0,-2 2-159,1-1 1,-1 1-1,1 0 0,-1 1 1,1-1-1,0 1 0,0 0 1,0 0-1,0 1 0,0 0 1,1 0-1,7 0 0,18 10-1877,3 7-552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11434,'6'19'1303,"0"-6"3086,-5-13-4197,0-1-1,0 1 1,-1-1 0,1 1-1,0-1 1,0 0-1,-1 0 1,1 1 0,0-1-1,-1 0 1,1 0-1,-1 0 1,1 0 0,-1 0-1,1 0 1,-1 0-1,1-1 1,6-13 416,-1-1 1,0-1-1,-1 1 0,-1-1 0,0 0 1,-2 0-1,0 0 0,0-25 1,-2 40-544,0 0 1,0-1 0,0 1 0,0 0-1,1-1 1,-1 1 0,1 0 0,-1 0-1,1 0 1,1-4 0,-1 6-52,-1 1 1,0-1-1,1 0 1,-1 0-1,0 0 1,1 0-1,-1 0 0,0 0 1,1 0-1,-1 1 1,0-1-1,1 0 1,-1 0-1,0 1 1,1-1-1,-1 0 0,0 0 1,0 1-1,1-1 1,-1 0-1,0 1 1,0-1-1,0 0 0,1 1 1,-1-1-1,0 0 1,0 1-1,0-1 1,0 0-1,0 1 1,0-1-1,0 1 0,0 0 1,14 50 222,-12-40-236,0 0 0,1 0 0,0 0 0,1-1 0,0 1 1,8 14-1,-11-23-10,0 0 1,1 0-1,-1-1 0,0 1 1,1 0-1,-1-1 0,1 1 1,0 0-1,-1-1 0,1 0 1,0 0-1,0 1 0,0-1 1,0 0-1,0 0 0,0-1 1,0 1-1,0 0 0,0-1 1,0 1-1,1-1 0,-1 0 1,0 1-1,0-1 0,1 0 1,-1-1-1,0 1 0,0 0 1,0-1-1,1 1 0,-1-1 1,0 1-1,0-1 0,0 0 1,0 0-1,0 0 0,0 0 1,2-2-1,8-5 6,1-1 0,-1-1 0,0 0 1,-1 0-1,-1-1 0,1-1 0,-2 0 0,1 0 0,-2 0 0,0-1 0,8-16 0,-16 28 2,0 0 0,0 1 0,1-1 0,-1 0 0,0 1 0,0-1 0,1 1 0,-1-1 0,1 0 0,-1 1 0,0-1 0,1 1 0,-1-1 0,1 1 0,-1 0 0,1-1 0,0 1 0,-1-1-1,1 1 1,-1 0 0,2-1 0,5 10 8,0 33 63,-6-29-32,1 0-7,1 0-1,0 0 0,0 0 0,9 20 0,-10-29-35,0 0 1,0-1-1,0 0 0,1 1 1,-1-1-1,1 0 0,0 0 0,-1 0 1,1 0-1,1-1 0,-1 1 1,0-1-1,1 0 0,-1 0 1,1 0-1,0 0 0,-1-1 1,1 1-1,0-1 0,5 1 1,0-1-40,0 0 1,0-1 0,0 0 0,0 0 0,0-1 0,0-1 0,0 1 0,-1-1 0,1-1 0,0 1 0,9-5 0,-14 5 18,0 1 0,0-1 0,-1 0 1,1 0-1,0-1 0,0 1 0,-1-1 0,0 1 1,1-1-1,-1 0 0,0 0 0,-1-1 1,1 1-1,0-1 0,-1 1 0,0-1 0,0 0 1,0 0-1,0 0 0,-1 0 0,1 0 1,-1 0-1,0 0 0,1-9 0,-2 15-790,8 27-1571,-7-28 2221,-1 1-1,0-1 1,1 0 0,-1 0 0,1 0 0,-1 0-1,1 0 1,0 0 0,-1 0 0,1 0-1,0 0 1,0 0 0,0 0 0,0 0-1,0 0 1,0-1 0,0 1 0,0 0-1,0-1 1,0 1 0,0-1 0,0 1 0,0-1-1,2 1 1,2-2-221,0 1 1,1-1-1,-1 0 0,0 0 1,0-1-1,0 0 0,0 0 1,0 0-1,0 0 0,-1-1 1,1 1-1,-1-1 0,1 0 1,-1-1-1,5-4 0,5-4-885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2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59 10722,'2'3'4713,"0"10"-1680,-2 3-961,-15 12-239,-9 3-217,-19 1-592,-4-4-103,-6-12-81,7-9 0,5-19-48,11-7-88,20-19-336,7-2-152,17-4-544,6 5-384,14 13-888,2 11-593,16 22-743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6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52 11266,'-49'-52'5025,"41"83"-2496,3 12-849,-2-3-135,7 6-489,2-7-352,8-15-360,3 2-160,10-16-136,-2-10-72,5-5-176,5-6-88,6-7-392,-1 0-144,-9-7-513,-7 1-207,-14-2-600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 14363,'11'0'5441,"17"0"-4088,-4-3-217,8 6-368,-2-3-344,-6 5-880,1 2-384,-16-3-1289,-5 5-3504</inkml:trace>
  <inkml:trace contextRef="#ctx0" brushRef="#br0" timeOffset="1">0 199 10122,'16'2'5033,"5"1"-904,10-3-2897,3 2-215,-3-2-601,-3 0-832,-5 1-1489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11739,'-8'89'4873,"11"-97"-2489,0-3-584,-3-15-431,-3-5-393,0-10-768,0-4-352,-4-1-1064,7 2-537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5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10 102 12371,'-3'-15'1322,"-2"-23"1352,5 36-2509,1 1 1,-1 0-1,0-1 1,1 1-1,-1 0 1,0-1-1,1 1 1,0 0-1,-1-1 1,1 1-1,0 0 1,0 0-1,-1 0 1,1 0-1,0 0 1,0 0-1,0 0 1,0 0-1,1 0 1,-1 0-1,0 0 1,0 1-1,0-1 1,3 0-1,7-4 224,1 1 0,-1 1 0,1 0 0,0 1 1,0 0-1,0 1 0,0 0 0,0 1 0,0 1 0,0 0 0,0 0 0,-1 1 0,1 0 0,0 1 0,-1 1 0,19 7 0,-28-10-380,1 0 1,-1 0 0,0 0-1,1 0 1,-1 1-1,0-1 1,0 1 0,0 0-1,0-1 1,0 1-1,-1 0 1,1 0 0,0 0-1,-1 0 1,0 0-1,1 0 1,-1 1 0,0-1-1,0 0 1,0 1-1,0-1 1,-1 1-1,1-1 1,-1 1 0,1-1-1,-1 1 1,0-1-1,0 1 1,0-1 0,0 1-1,-1 0 1,1-1-1,-1 1 1,1-1 0,-1 1-1,0-1 1,0 0-1,0 1 1,0-1 0,0 0-1,-1 0 1,1 0-1,-1 0 1,-2 4 0,-4 3 2,0 0 1,-1-1-1,1 1 1,-2-2 0,1 1-1,-1-1 1,0-1 0,-12 6-1,6-4-92,-1-1 0,1-1 0,-2 0 0,1-1 0,0-1 0,-34 3 0,33-6-464,18-1 501,0 0 0,1 0 0,-1-1 0,0 1 0,0 0 0,0 0-1,0 0 1,0 0 0,0 0 0,0 0 0,1 0 0,-1-1 0,0 1-1,0 0 1,0 0 0,0 0 0,0 0 0,0 0 0,0 0 0,0-1-1,0 1 1,0 0 0,0 0 0,0 0 0,0 0 0,0 0 0,0-1-1,0 1 1,0 0 0,0 0 0,0 0 0,0 0 0,0 0 0,0-1-1,0 1 1,0 0 0,0 0 0,0 0 0,0 0 0,0 0 0,-1-1-1,1 1 1,0 0 0,0 0 0,0 0 0,0 0 0,0 0 0,0 0-1,0 0 1,-1 0 0,1 0 0,0 0 0,0-1 0,0 1-1,15-6-2521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18 247 13011,'-5'-16'6433,"-3"-10"-1648,3-10-3184,5-4-225,0-4-712,13 5-400,0 11-768,3 10-568,4 20-1313,-6 3-559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13243,'-8'2'1118,"0"0"0,1 0 1,-1 1-1,1 0 0,0 0 1,-1 1-1,-6 4 0,3 0-518,1-1-1,0 2 1,-18 18-1,19-17-591,0 0 0,1 0 0,1 1-1,-1 0 1,2 1 0,0-1 0,0 1 0,1 1-1,-4 15 1,8-26-24,0 1-1,1-1 0,0 1 0,-1 0 1,1-1-1,0 1 0,0 0 0,0-1 1,0 1-1,1 0 0,-1-1 1,1 1-1,0 0 0,-1-1 0,1 1 1,1-1-1,-1 1 0,0-1 0,0 0 1,1 1-1,-1-1 0,1 0 0,0 0 1,2 2-1,0-1-35,1 0 0,0 0 0,0 0 0,0 0 0,0-1 0,1 0 0,-1 0 0,1 0 0,-1-1-1,1 0 1,5 1 0,10 0-362,0 0-1,1-2 1,-1 0 0,0-1-1,0-2 1,0 0-1,0-1 1,-1-1-1,37-13 1,-40 11-191,0-1 1,-1 0-1,0-1 1,-1-1-1,1 0 1,-2-1-1,0-1 1,0 0-1,-1-1 1,-1-1-1,18-23 1,-27 32 700,-1-1 0,0 1 1,0-1-1,0 1 0,1-9 0,-2 13 78,-1-1-1,0 1 1,1 0-1,-1 0 1,0 0 0,1-1-1,-1 1 1,0 0-1,0 0 1,0-1-1,0 1 1,0 0-1,0 0 1,-1-1 0,1 1-1,0 0 1,0 0-1,-1 0 1,1-1-1,-1 1 1,1 0 0,-1 0-1,0 0 1,1 0-1,-1 0 1,0 0-1,0 0 1,-1-1-1,-2 3 195,1 0 0,-1 0-1,0 0 1,0 0-1,1 1 1,-1-1 0,1 1-1,-1 0 1,1 0-1,0 0 1,0 1 0,0-1-1,-5 6 1,2-2-118,1 0 0,-1 0 0,1 0 0,1 1 0,-1 0 0,1 0 1,0 0-1,1 0 0,0 1 0,-5 14 0,7-19-223,1 0 0,-1 0 0,0 0 0,1 0 0,-1 0 0,1 0 0,0 0 0,0 1 0,0-1 0,1 0 0,-1 0 0,1 0 0,-1 0 1,1 0-1,0 0 0,0-1 0,1 1 0,-1 0 0,0 0 0,1-1 0,0 1 0,-1-1 0,1 1 0,0-1 0,1 0 0,-1 1 0,0-1 0,0 0 0,1-1 0,-1 1 0,1 0 0,5 2 0,-3-3-33,1 1 1,-1-1-1,1 0 0,0 0 0,-1 0 0,1-1 0,0 0 0,0 0 0,-1-1 1,1 1-1,0-1 0,7-2 0,12-4-55,35-15 1,-31 11 4,175-77-3898,-187 83 3112,0 0 0,0 2 0,27-4 1,20 6 1475,-63 0-557,0 1 1,1 0-1,-1 0 0,0 0 1,0 1-1,1-1 0,-1 0 0,0 0 1,0 1-1,1-1 0,-1 0 0,0 1 1,0 0-1,0-1 0,0 1 1,0-1-1,0 1 0,0 0 0,2 1 1,-3-1-11,0 0 0,0-1 1,-1 1-1,1 0 0,0-1 0,0 1 1,0 0-1,0-1 0,-1 1 1,1-1-1,0 1 0,0 0 1,-1-1-1,1 1 0,-1-1 1,1 1-1,0-1 0,-1 1 1,1-1-1,-1 1 0,1-1 1,-1 1-1,0-1 0,1 0 0,-1 1 1,-6 4 326,0-1 0,0 0 1,-1-1-1,1 1 0,-9 2 0,2-2 23,0 0-1,0-1 1,0-1-1,-1 0 1,1-1-1,-20 0 1,31-1-370,0 0 0,-1-1 1,1 1-1,0-1 0,-1 0 1,1 0-1,0 0 0,0 0 1,0 0-1,0-1 1,0 1-1,0-1 0,0 0 1,0 0-1,0 0 0,1 0 1,-1 0-1,1-1 1,0 1-1,0-1 0,0 0 1,0 1-1,0-1 0,0 0 1,1 0-1,-1 0 0,1 0 1,0-1-1,0 1 1,0 0-1,0 0 0,0-5 1,1 6-46,-1-1-1,1 0 1,0 0 0,0 0 0,0 0 0,0 0 0,0 0 0,1 0-1,-1 0 1,1 0 0,0 0 0,0 0 0,0 0 0,0 1 0,0-1 0,1 0-1,-1 1 1,1-1 0,3-3 0,-2 3-63,0 1 0,0 0 1,0 0-1,0 0 0,1 1 0,-1-1 1,0 1-1,1-1 0,-1 1 0,1 0 1,0 1-1,-1-1 0,1 1 0,0-1 1,6 1-1,0 1-368,0 0 0,-1 0 0,1 1 0,-1 0 0,0 0 0,1 1 0,-1 1 0,10 4 0,30 15-2938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111 178 12091,'-111'16'5017,"113"-22"-3017,9-11-392,12-2 9,-5-14-321,3 1-296,8-1-536,-3 4-168,7 14-608,-7 6-552,-5 9-1816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66 11514,'11'-58'3789,"-6"50"-2626,0 10-455,-1 12 266,-5 2-658,0-1 1,-1 1-1,-1-1 1,-1 0-1,0 0 0,-1-1 1,-10 22-1,-1 7-149,15-38-137,-1 0 0,0 0 1,0 0-1,0 0 0,-1-1 0,0 1 1,0-1-1,0 1 0,0-1 0,0 0 1,-1 0-1,-4 3 0,4-6 324,7-9-227,9-8-58,-10 14-70,0 0 1,1 0 0,-1-1 0,1 2 0,-1-1-1,1 0 1,0 0 0,-1 1 0,1-1 0,0 1-1,0 0 1,0 0 0,0 0 0,0 0 0,0 1-1,1-1 1,-1 1 0,5 0 0,2 1-85,-1 1 0,1-1 1,-1 2-1,17 5 0,-17-4 11,1-1 0,0 0 0,0-1 0,17 2 0,-17-3 93,1-1-1,-1-1 1,1 0-1,16-3 1,-23 2 19,1 1 1,-1 0 0,0-1 0,0 0 0,0 0 0,0 0-1,0-1 1,-1 1 0,1-1 0,-1 0 0,0 0 0,1 0-1,2-5 1,7-10 283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36 10234,'-5'-35'4761,"36"38"-1008,8 2-2409,2-2-560,-9-3-271,-4 0-1178,-14 0-567</inkml:trace>
  <inkml:trace contextRef="#ctx0" brushRef="#br0" timeOffset="1">47 113 12043,'-47'45'5017,"71"-38"-2873,14-7-1512,2 1-200,-7-4-1008,-2 3-616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14563,'-29'54'5633,"66"-67"-4040,9 3-105,1-5-488,-1 2-328,-17 3-440,0 4-104,-27 1-336,1 5-344,-6 0-992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94 13187,'0'-1'37,"0"-6"1347,-1 0 0,1-1 0,0 0 1,0 1-1,1 0 0,2-14 0,-3 20-1150,1-1 0,-1 1 0,1-1 0,0 0 0,0 2 0,0-2 0,-1 0-1,1 2 1,0-2 0,1 0 0,-2 2 0,2-1 0,-1-1 0,1 1 0,1-1 0,-1 1-155,1 0-1,-1 0 1,0 1 0,1-1-1,-1 1 1,1-1 0,-1 1 0,1 0-1,-1 0 1,0 0 0,1 0-1,-1 0 1,5 2 0,-4-2-41,-1 0 0,2 1-1,-1 0 1,0 0 0,0 0 0,1 0 0,-2 1 0,1 0 0,0-1-1,0 1 1,-1-1 0,1 1 0,-1 0 0,1 1 0,-1-1 0,0 1-1,0-1 1,0 1 0,0-1 0,0 1 0,2 4 0,-3-3-32,1 1 1,-1-1-1,0 0 1,-1 0-1,0 0 1,1 1-1,-1-1 0,0 0 1,-1 0-1,1 0 1,0 1-1,-1-1 1,0 0-1,-1 0 1,1 0-1,-3 7 1,-3 4 23,0 1 0,-1-1-1,-1 0 1,0 0 0,-1-1 0,-1-1 0,1 0 0,-3-1 0,-13 14 0,8-20 48,19-6-100,5-1-74,-1 1 4,1 1-1,-1-1 1,-1 1 0,2 0 0,-1-1 0,0 2 0,0 0 0,0-1 0,0 1 0,8 4 0,3 4-229,26 21-1,12 7-12,-48-35 319,-1 0 0,1 0 0,-2-1 0,2 0 0,0-1 0,-1 1 0,1-1 0,11 2 0,-13-3 38,-1 0-1,1-1 1,0 1-1,-1-1 1,1 0-1,-1 1 1,0-1-1,0-1 1,1 1-1,-1 0 1,0-1-1,0 1 1,5-5 0,-2 1 74,0 0 1,-1 0-1,0 0 1,0 0 0,-1-2-1,6-6 1,2-8 285,-1 0-1,-1-1 1,8-25 0,-15 36-267,2-5 153,1 0 0,1 0 0,0 1 0,1-1 0,18-26 0,-24 41-235,-1-1 0,0 0 0,1 1 1,-1-1-1,1 1 0,-1 0 1,1 0-1,0-1 0,-1 2 0,2-2 1,-2 1-1,1 0 0,0 1 0,3-2 1,-4 2-18,1 0-1,-1 0 1,0 0 0,1 0 0,-1 0 0,0 1 0,1-1 0,-1 0-1,0 1 1,0-1 0,1 0 0,-2 1 0,2-1 0,-1 1 0,0 0-1,0 0 1,2 0 0,2 5-1,0-1-1,0 1 1,0 0 0,-1 0 0,0 1-1,5 8 1,-2-1-73,33 47-509,-16-24-1643,26 55-1,-34-54-805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3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229 27 12027,'28'-24'8524,"-28"24"-8473,0 0 0,0 0 0,0-1 0,0 1 1,1 0-1,-1 0 0,0 0 0,0 0 0,0-1 1,1 1-1,-1 0 0,0 0 0,0 0 0,1 0 0,-1 0 1,0 0-1,0 0 0,0 0 0,1 0 0,-1 0 1,0 0-1,0 0 0,1 0 0,-1 0 0,0 0 0,0 0 1,1 0-1,-1 0 0,0 0 0,0 0 0,1 0 1,-1 0-1,0 0 0,0 1 0,1-1 0,-1 0 0,0 0 1,-5 20 1921,-6 2-1781,-2 0 1,-1-1-1,0 0 0,-2-1 0,0-1 0,-2-1 1,-20 18-1,15-14-254,1 1 1,1 1 0,-32 46 0,57-74 9,0 0 1,1 1 0,-1 0 0,1-1 0,0 2 0,0-1-1,0 0 1,0 1 0,8-3 0,61-18-304,-13 9-2021,103-10 0,-117 23 197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55 247 10898,'-49'78'4632,"44"-66"-2763,7-7-363,6-8 779,-2-4-1787,-1 1 1,0-1-1,-1-1 1,1 1-1,-1-1 1,-1 0-1,1 1 1,-1-2-1,2-7 1,4-9-63,4-12-236,-1-1-1,-1 0 1,6-47 0,-17 83-190,0 0 0,0 0 0,0 0 1,1 0-1,-1 0 0,1 0 0,0 0 0,-1 0 1,1 0-1,0 0 0,0 0 0,0 1 0,0-1 1,2-2-1,-2 4-7,-1 0 0,1-1 1,-1 1-1,1 0 0,0 0 1,-1 0-1,1-1 0,-1 1 1,1 0-1,-1 0 0,1 0 0,0 0 1,-1 0-1,1 0 0,-1 0 1,1 1-1,-1-1 0,1 0 1,0 0-1,-1 0 0,1 0 1,-1 1-1,1-1 0,-1 0 0,1 1 1,-1-1-1,1 0 0,-1 1 1,0-1-1,1 1 0,3 3 0,0 0-1,-1 0 0,0 1 0,0-1 1,0 1-1,0-1 0,-1 1 1,3 7-1,-1-1-58,0 0-1,1 0 1,0 0 0,1-1 0,1 0 0,10 14-1,-16-22 35,0-1 0,1 1-1,-1 0 1,1-1 0,0 1-1,-1-1 1,1 0-1,0 0 1,0 1 0,0-1-1,0 0 1,0-1 0,0 1-1,0 0 1,0 0 0,1-1-1,-1 0 1,0 1 0,0-1-1,0 0 1,1 0-1,-1 0 1,0 0 0,0 0-1,1-1 1,-1 1 0,0-1-1,0 1 1,0-1 0,0 0-1,0 0 1,0 0 0,0 0-1,0 0 1,0 0-1,0-1 1,-1 1 0,1-1-1,0 1 1,-1-1 0,1 1-1,1-5 1,38-46-97,-30 36 115,2 0 0,15-16 0,-26 31 1,-1-1 5,0 1 0,0 0 0,0-1 1,0 1-1,0 0 0,1 0 0,-1 0 0,0 0 0,1 0 0,-1 0 0,1 0 0,-1 0 1,1 1-1,2-1 0,-3 2 3,-1 1 0,1 0 0,0 0 0,-1 0 0,1 0 0,-1 0 1,1 0-1,-1-1 0,0 1 0,0 0 0,0 0 0,0 0 0,-1 4 0,2 3 7,-1 21-24,1 0 0,2 0 0,10 47 0,-12-75 2,-1 0 0,0-1 0,1 1 0,-1-1 0,1 1 1,-1-1-1,1 1 0,0-1 0,0 1 0,-1-1 0,1 0 0,0 1 0,0-1 0,1 0 0,-1 0 0,0 0 0,0 0 0,0 0 0,1 0 0,-1 0 0,1 0 0,-1 0 0,0-1 0,3 1 0,-2 0 1,0-2 0,0 1-1,0 0 1,0 0 0,-1-1-1,1 1 1,0-1 0,0 1-1,0-1 1,0 0 0,0 0 0,-1 0-1,1 0 1,0 0 0,-1 0-1,3-2 1,5-5-9,-1-1-1,1 1 1,-2-1 0,14-20 0,-16 18 8,11-14 14,-16 25-3,1 0 0,-1 0-1,0-1 1,1 1 0,-1 0-1,0 0 1,1-1 0,-1 1-1,1 0 1,-1 0 0,1 0-1,-1 0 1,0-1 0,1 1-1,-1 0 1,1 0 0,-1 0-1,1 0 1,-1 0 0,1 0-1,-1 0 1,0 0 0,1 1-1,-1-1 1,1 0 0,-1 0-1,1 0 1,-1 0 0,0 1-1,1-1 1,-1 0 0,1 0-1,-1 1 1,0-1 0,1 0-1,-1 0 1,0 1 0,1-1-1,-1 0 1,0 1 0,0-1-1,1 1 1,-1-1 0,0 0-1,0 1 1,0-1 0,0 1-1,0-1 1,1 1 0,-1-1-1,0 0 1,0 1 0,0 0-1,10 38 49,-9-31-34,1 1-1,0-1 1,1 0 0,6 15-1,-8-21-21,0 0-1,0-1 1,0 1 0,0-1-1,0 1 1,1-1 0,-1 1-1,0-1 1,1 0 0,-1 0-1,1 0 1,0 0 0,-1 0-1,1 0 1,0 0 0,0 0-1,-1-1 1,1 1 0,0 0-1,0-1 1,0 0 0,0 1-1,0-1 1,0 0 0,0 0 0,2-1-1,4 0-57,-1 0 0,0-1 0,0 0 0,0 0 1,0-1-1,-1 0 0,1 0 0,9-7 0,1-2-430,29-24-1,-32 20-227,-14 16 679,-1 0 1,1 0 0,0 0-1,0 0 1,0 0 0,-1 0-1,1 0 1,0 0 0,0 0-1,0 0 1,-1 0 0,1 0-1,0 0 1,0 0 0,0 0-1,-1 0 1,1-1-1,0 1 1,0 0 0,0 0-1,0 0 1,-1 0 0,1 0-1,0-1 1,0 1 0,0 0-1,0 0 1,0 0 0,0 0-1,-1-1 1,1 1-1,0 0 1,0 0 0,0 0-1,0-1 1,0 1 0,0 0-1,0 0 1,0 0 0,0-1-1,0 1 1,0 0 0,0 0-1,0 0 1,0-1 0,0 1-1,0 0 1,0 0-1,0 0 1,1-1 0,-1 1-1,0 0 1,0 0 0,0 0-1,0 0 1,0-1 0,0 1-1,0 0 1,1 0 0,-1 0-1,0 0 1,0 0 0,0-1-1,0 1 1,1 0-1,-1 0 1,0 0 0,-10 3-1499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13443,'18'8'5209,"17"-1"-3753,9 4-239,2-1-577,-6-4-304,7 2-688,-14-1-392,-10-7-1113,-2 0-2552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13515,'18'10'5465,"13"3"-3809,13-7-799,8-1-121,15 0-1280,-2-5-545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5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93 210 10026,'-93'39'3976,"97"-46"1640,3-7-4876,0 0 1,0-1-1,6-23 0,-8-11-357,-5 38-338,1 1 0,0-1-1,0 1 1,1 0 0,1-1 0,-1 1-1,2 0 1,4-11 0,-7 20-42,-1 1 0,0 0-1,0-1 1,0 1 0,1-1 0,-1 1 0,0 0-1,0-1 1,1 1 0,-1 0 0,0-1-1,1 1 1,-1 0 0,0 0 0,1-1 0,-1 1-1,1 0 1,-1 0 0,0 0 0,1-1 0,-1 1-1,1 0 1,-1 0 0,1 0 0,-1 0-1,0 0 1,1 0 0,-1 0 0,1 0 0,-1 0-1,1 0 1,-1 0 0,0 0 0,1 0 0,-1 1-1,1-1 1,-1 0 0,1 0 0,-1 0-1,0 0 1,1 1 0,-1-1 0,0 0 0,1 1-1,-1-1 1,0 0 0,1 0 0,-1 1 0,0-1-1,0 1 1,1-1 0,-1 0 0,0 1 0,11 22 107,-2 7 7,-7-21-97,1 1 0,0-1 0,0 0 0,0 0 0,1-1 0,1 1 1,-1-1-1,1 0 0,1 0 0,0-1 0,8 10 0,-12-15-18,-1-1 1,1 0-1,-1 0 1,1 0-1,-1 0 0,1 0 1,0 0-1,0-1 1,-1 1-1,1 0 1,0-1-1,0 1 0,0-1 1,-1 0-1,1 0 1,0 0-1,0 0 1,0 0-1,0 0 0,0 0 1,0 0-1,-1-1 1,1 1-1,0-1 1,0 0-1,0 1 0,-1-1 1,1 0-1,0 0 1,-1 0-1,1 0 1,1-1-1,3-4 18,0-1-1,0 1 1,0-1-1,-1 0 1,7-10 0,-7 9 3,28-54 144,-9 14 240,-14 91-57,-9-35-605,1 1-1,0 0 0,0-1 1,0 1-1,1-1 0,1 0 1,0 1-1,0-2 0,0 1 0,1 0 1,0-1-1,0 0 0,1 0 1,0-1-1,0 1 0,0-1 1,1 0-1,0-1 0,1 0 0,-1 0 1,1-1-1,-1 1 0,1-2 1,1 1-1,8 2 0,36 7-3078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105 198 9178,'4'-20'2263,"13"-36"0,-17 55-2148,1 0 0,-1 0-1,0 1 1,1-1 0,-1 0-1,1 0 1,0 1 0,-1-1-1,1 0 1,-1 1 0,1-1 0,0 0-1,0 1 1,-1-1 0,1 1-1,0-1 1,0 1 0,0-1-1,-1 1 1,1 0 0,0-1-1,0 1 1,0 0 0,0 0-1,0 0 1,0 0 0,0 0 0,0 0-1,1 0 1,21 9 1593,-18-6-1308,1 0-48,-1-1-1,0 1 1,0 0-1,0 1 1,0-1-1,-1 1 1,1 0-1,-1 0 1,7 9-1,-10-12-270,-1 1 0,1 0 0,0-1 0,0 1 0,-1 0 0,1-1 0,-1 1 1,0 0-1,1 0 0,-1-1 0,0 1 0,0 0 0,0 0 0,0 0 0,-1-1 0,1 1 0,0 0 0,-1 0 0,1-1 0,-1 1 0,1 0 0,-1-1 0,0 1 0,0-1 0,0 1 1,0-1-1,0 1 0,0-1 0,0 1 0,-1-1 0,1 0 0,0 0 0,-1 0 0,1 0 0,-1 0 0,1 0 0,-3 1 0,-1 2 101,-1-1-1,1 0 0,-1 0 0,0-1 1,-1 0-1,1 0 0,0 0 1,-1 0-1,1-1 0,0 0 1,-1-1-1,0 1 0,1-1 1,-1-1-1,1 1 0,-8-2 1,9 1-106,0 0 0,0-1 0,0 1 0,1-1 1,-1 0-1,0 0 0,1 0 0,0 0 0,-1-1 0,1 0 1,0 0-1,0 0 0,1-1 0,-1 1 0,1-1 0,0 0 1,-1 1-1,2-2 0,-1 1 0,0 0 0,1 0 0,-3-9 1,3 6-60,0-1 1,0 0-1,1 1 1,0-1-1,1 0 1,0 1 0,0-1-1,0 0 1,1 1-1,0-1 1,1 0-1,0 1 1,2-8 0,-3 11-55,1 1 1,-1 0-1,1 0 1,-1 0-1,1 0 1,0 0-1,0 0 0,0 1 1,0-1-1,1 1 1,-1-1-1,1 1 1,-1 0-1,1 0 1,0 0-1,0 0 1,0 0-1,0 1 1,0-1-1,0 1 1,0 0-1,1 0 1,-1 0-1,0 1 1,1-1-1,-1 1 1,0-1-1,1 1 1,-1 0-1,1 1 1,-1-1-1,4 1 1,0 1-260,-1-1 0,1 1 0,0 1 0,-1-1 0,0 1 0,0 0 0,0 1 0,0-1 0,0 1 0,-1 1 0,1-1 0,4 6 0,23 29-2471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85 274 13587,'-15'45'2540,"2"-14"4815,-7-78-4776,12 28-2273,0-1 1,-8-33-1,15 46-325,-1 0-1,2 0 1,-1 0-1,1 0 1,0 0 0,1-1-1,-1 1 1,1 0-1,1 0 1,-1 0-1,5-11 1,2-1-90,-5 8-48,0 1-1,2 1 0,-1-1 0,1 0 0,1 1 1,-1 0-1,11-12 0,-6 14 67,-8 7 93,0 1-1,0-1 0,-1 1 0,1-1 1,0 1-1,-1 0 0,1-1 0,-1 1 1,1 0-1,-1 0 0,1 0 1,-1 0-1,2 2 0,2 0 5,3 3-1,1 0 0,-1 0 0,0 1 0,-1 0 0,0 0 0,8 11 0,-13-16-4,-1 0 0,1 1-1,-1-1 1,1 1 0,-1-1-1,0 1 1,0 0-1,0-1 1,-1 1 0,1 0-1,-1 0 1,1 0-1,-1 0 1,0-1 0,0 1-1,0 0 1,0 0-1,-1 0 1,1-1 0,-1 1-1,0 0 1,0 0 0,0-1-1,0 1 1,0 0-1,0-1 1,-1 1 0,1-1-1,-1 0 1,0 0-1,-2 3 1,-1-1 59,0 0 0,-1 0 0,1 0 0,-1-1 0,1 0 0,-1 0 0,0-1 0,-1 0 0,1 0 0,0 0 0,0-1 0,-1 1 0,1-2 0,-1 1 0,1-1 0,-1 0 0,-12-1 0,6-3 262,18 3-198,29 6-92,-11 7-61,38 25 1,-34-20-324,29 15 1,-47-28-152,-1 0 0,1-1-1,-1 0 1,1-1 0,0 0-1,0 0 1,0-1 0,11 1 0,11-2-1814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13931,'36'-10'6033,"-43"-12"-2840,5-18-2185,2 0-168,0-1-752,0 9-680,0 14-1520,7 6-1841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13219,'-4'9'5145,"4"18"-3545,-1 6-415,-7 1-417,8 2-248,1-10-280,7-5-88,10-7-32,7 3-48,10-8 0,4 1 40,-1-8-24,-1-2-80,-7-7-608,-8 1-360,1 1-849,-15-5-415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 12779,'5'-2'5185,"20"2"-2865,2-1-711,-1 2-473,15 6-272,-4 3-616,2 3-432,-8 0-936,-8-2-560</inkml:trace>
  <inkml:trace contextRef="#ctx0" brushRef="#br0" timeOffset="1">1 217 12627,'17'3'5281,"8"5"-2969,14-6-1568,-7-7-151,3 2-1122,0-2-807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12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39 11218,'-49'-34'4509,"40"30"-1220,9 7-1484,16 18-846,5 5-333,-3 7-168,-2-1-1,-1 2 1,11 36-1,26 114 543,63 429 282,-74-364-926,12 151 312,-45-287-311,-12 179 1,-1-217-271,-13 138 272,11-161-609,-28 102-1,33-146 27,-10 28-299,12-34 359,0-1 0,0 0 0,-1 0 0,1 0 0,-1 1-1,1-1 1,-1 0 0,0 0 0,1 0 0,-1 0 0,0 0-1,0 0 1,0 0 0,0-1 0,0 1 0,0 0-1,0 0 1,0-1 0,0 1 0,-2 1 0,-2-8-2888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3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1 13531,'0'0'294,"1"0"1,-1 0-1,1 0 0,-1 0 1,0 0-1,1 0 0,-1 0 1,1 0-1,3 3 3532,-4-2-3531,1-1-1,-1 0 0,0 1 1,0-1-1,1 1 0,0 16 1899,-9 23-3352,6-33 1865,-3 12-631,-1-1 0,-1 0 1,-1 0-1,-1 0 0,0-1 0,-1 0 1,-1-1-1,0 0 0,-1-1 1,-28 28-1,32-36 34,-1 1 1,0-1-1,0-1 0,-1 1 1,1-2-1,-13 6 0,131-68-1289,-94 51 690,1 1 1,-1 1-1,1 0 0,0 1 0,0 0 0,0 2 1,24 0-1,11 3-1087,52 10 1,37 2 1068,-138-13 664,-1-1 1,1 0-1,-1 0 0,1 0 1,0 0-1,-1 0 0,1-1 1,-1 1-1,1 0 0,0-1 1,-1 1-1,1-1 0,-1 0 1,1 1-1,-1-1 0,0 0 1,1 0-1,-1 0 0,2-2 0,-2 2 49,0-1-1,-1 1 0,1-1 0,-1 0 0,0 1 0,1-1 0,-1 1 0,0-1 0,0 1 0,0-1 0,0 0 1,0 1-1,0-1 0,-1 1 0,1-1 0,-1 1 0,1-1 0,-1 1 0,1-1 0,-1 1 0,0-1 0,-1-1 0,-15-31 2012,-40-56-1,55 89-3387,6 8-704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6:13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57 138 8050,'-21'-43'1754,"1"-1"382,5-2 3742,19 57 403,5 4-4413,7 13-1637,63 153 2037,-79-180-2246,1 1 0,-1-1-1,1 0 1,0 0 0,-1 1 0,1-1 0,0 0-1,0 0 1,0 0 0,0 0 0,0 0 0,0 0-1,0 0 1,0 0 0,0 0 0,0-1 0,1 1-1,-1 0 1,0-1 0,1 1 0,-1-1 0,3 1-1,-2-1 30,1-1 0,0 1-1,-1-1 1,1 1 0,-1-1-1,1 0 1,-1 0 0,0 0-1,4-3 1,10-4 151,3-2 59,-1 0 0,0-2 0,-1 0 0,31-29 0,9-7 94,45-34-55,-88 75-380,0-1 99,-14 7-128,0 1 0,0 0-1,1-1 1,-1 1 0,0-1 0,0 1-1,0 0 1,0-1 0,0 1 0,0-1-1,0 1 1,0 0 0,0-1 0,0 1-1,0-1 1,0 1 0,0 0 0,0-1-1,0 1 1,0-1 0,0 1-1,0 0 1,-1-1 0,1 1 0,0 0-1,0-1 1,0 1 0,-1 0 0,1-1-1,0 1 1,-1 0 0,1 0 0,0-1-1,0 1 1,-1 0 0,0-1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8:07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1 14195,'-6'24'5529,"-9"21"-3672,-13 30-769,-7 10-48,2 7-296,-11-4-296,7-8-288,1 3-320,8-7-1176,6-6-888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8:0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58 110 10562,'-7'-7'9302,"6"6"-8924,1 0-1,-1 0 1,1 0 0,-1-1-1,1 1 1,-1 0-1,1 0 1,0-1 0,0 1-1,-1 0 1,1 0-1,0-1 1,0 1-1,0 0 1,1 0 0,-1-1-1,0 1 1,0 0-1,1 0 1,-1-1 0,1 1-1,0-1 1,6-4-398,1 1 0,-1 0 0,1 0 1,1 1-1,8-4 0,-16 8 19,0 0 1,0 0-1,0-1 0,0 1 0,0 0 0,0 0 1,0 0-1,0 0 0,0 0 0,0 1 0,0-1 1,-1 0-1,1 0 0,0 1 0,0-1 1,0 0-1,0 1 0,0-1 0,0 1 0,0-1 1,-1 1-1,1 0 0,0-1 0,0 1 1,-1 0-1,1-1 0,0 1 0,-1 0 0,1 0 1,-1 0-1,1-1 0,-1 1 0,1 0 1,-1 0-1,0 0 0,1 0 0,-1 0 0,0 0 1,0 0-1,0 0 0,0 0 0,1 0 0,-1 0 1,-1 0-1,1 2 0,0 1 53,0 1 1,0 0-1,0-1 0,-1 1 1,1 0-1,-1-1 0,0 1 1,-3 5-1,3-8 34,-1 0-1,1 0 1,-1 0 0,0 0-1,0 0 1,0 0 0,0-1-1,0 1 1,0-1 0,0 1-1,0-1 1,-1 0 0,1 0-1,-1 0 1,1 0 0,-1 0-1,1-1 1,-1 1 0,1-1-1,-1 1 1,0-1 0,1 0-1,-1 0 1,-3 0 0,2-1-54,0 1 1,0 0 0,0-1 0,1 0-1,-1 1 1,0-2 0,0 1 0,1 0-1,-1-1 1,0 0 0,1 1 0,0-1-1,-1-1 1,1 1 0,-4-4 0,6 4-37,0 0 0,0 0 0,0 0 0,1-1 0,-1 1 0,0 0 0,1 0 0,0 0 0,0-1 0,-1 1 0,1 0 1,1 0-1,-1 0 0,0-1 0,0 1 0,1 0 0,-1 0 0,3-4 0,14-39-1305,-16 43 1163,10-15-1812,3 9-728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8:54.0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0 10602,'-8'23'5113,"-8"14"-1536,-12 30-2225,-4 14-191,-12 10-417,-5 5-256,8-6-296,6-3-368,7-4-1240,15-6-1065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8:58:58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89 10714,'-4'-2'6928,"-1"3"-4420,-8 11-2695,7-6 792,-35 34 114,39-38-651,1-1 0,-1 1-1,0-1 1,0 1 0,1-1 0,-1 0-1,0 0 1,0 0 0,0 0 0,0 0-1,0 0 1,-1-1 0,1 1-1,0 0 1,0-1 0,0 0 0,-1 0-1,1 0 1,0 0 0,0 0 0,-1 0-1,1 0 1,0-1 0,0 1-1,-4-2 1,5 1-39,-1 1-1,2-1 1,-1 0 0,0 1-1,0-1 1,0 0-1,0 0 1,0 1 0,0-1-1,1 0 1,-1 0-1,0 0 1,1 0 0,-1 0-1,1 0 1,-1 0-1,1 0 1,-1 0 0,1 0-1,0-1 1,0 1-1,-1 0 1,1 0-1,0 0 1,0 0 0,0 0-1,0-1 1,0 1-1,1 0 1,-1 0 0,0 0-1,1 0 1,-1 0-1,0-1 1,1 1 0,-1 0-1,1 0 1,-1 0-1,1 0 1,0 0 0,1-1-1,6-8-10,1 1-1,0 0 1,0 0 0,1 1-1,0 0 1,1 1-1,0 0 1,0 1 0,12-6-1,-22 12-17,1-1-1,-1 1 0,0-1 1,0 1-1,0 0 0,0 0 1,1 0-1,-1-1 1,0 1-1,0 0 0,0 1 1,1-1-1,-1 0 0,0 0 1,0 0-1,0 1 0,1-1 1,-1 0-1,0 1 1,0-1-1,0 1 0,0 0 1,0-1-1,0 1 0,0 0 1,0 0-1,0-1 1,0 1-1,-1 0 0,1 0 1,1 2-1,-1-2-1,0 1 1,0-1-1,0 1 0,0 0 0,-1-1 1,1 1-1,-1 0 0,1-1 0,-1 1 1,1 0-1,-1-1 0,0 1 0,0 0 1,0 0-1,0-1 0,0 1 0,0 0 1,-1 2-1,-1 6-11,2-9 16,0 0 0,0 1 0,0-1-1,0 0 1,0 0 0,-1 1 0,1-1 0,0 0-1,-1 0 1,1 0 0,-1 0 0,1 0-1,-1 0 1,1 1 0,-1-1 0,0-1-1,-1 3 1,1-2 41,-1 0-1,1 1 1,-1-1-1,0 0 1,0 0-1,0 0 1,1 0-1,-1 0 1,0 0-1,0-1 1,0 1-1,-1-1 1,1 1-1,0-1 1,0 0-1,0 0 1,0 0-1,0 0 1,0 0-1,0 0 0,0 0 1,0-1-1,0 1 1,0-1-1,0 0 1,0 1-1,0-1 1,0 0-1,0 0 1,0 0-1,0-1 1,1 1-1,-1 0 1,0-1-1,1 1 1,0-1-1,-1 1 1,1-1-1,0 0 1,-1 1-1,1-1 1,0 0-1,1 0 1,-1 0-1,0 0 1,0 0-1,1 0 1,-1 0-1,1 0 1,0 0-1,-1 0 1,1 0-1,0 0 1,0-1-1,0 1 1,1 0-1,-1 0 1,0 0-1,1 0 1,0 0-1,-1 0 1,1 0-1,1-2 0,0 0-51,0 0 0,0 1 0,0-1 0,0 1 0,0 0 0,1 0 0,0 0 0,-1 0 0,1 0 0,0 1 0,0-1-1,1 1 1,5-4 0,-8 5-48,1 1-1,-1-1 0,0 0 0,0 1 1,1-1-1,-1 1 0,0 0 1,1 0-1,-1-1 0,0 1 0,1 0 1,-1 0-1,0 0 0,1 0 1,-1 0-1,0 1 0,1-1 0,-1 0 1,0 1-1,1-1 0,-1 1 1,0-1-1,0 1 0,1-1 0,-1 1 1,0 0-1,0 0 0,0 0 1,0 0-1,0-1 0,0 1 1,0 1-1,0-1 0,0 0 0,-1 0 1,1 0-1,0 0 0,-1 0 1,1 1-1,-1-1 0,1 0 0,-1 1 1,1 2-1,1 14-1675,-7 2-444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47 206 9034,'-47'17'9578,"51"-18"-8061,9-11-576,-8 1-587,-1-1 1,0 0 0,-1 0-1,0-1 1,-1 1-1,0-1 1,-1 1-1,-1-1 1,-1-20 0,2-22 864,38 117-119,-26-41-1081,0-2-1,1 0 0,2 0 1,0-1-1,20 17 1,-26-26-21,0-1 1,1-1-1,0 0 0,0 0 1,1-1-1,-1-1 1,1 1-1,0-2 1,1 0-1,-1 0 1,16 1-1,-26-4 3,0-1 0,0 0 0,0 0-1,0 0 1,-1 0 0,1 0 0,0 0 0,0 0 0,0 0-1,0-1 1,-1 1 0,1-1 0,0 0 0,0 1-1,-1-1 1,1 0 0,0 0 0,-1 0 0,1 0 0,-1 0-1,1 0 1,-1-1 0,2 0 0,-2-1 17,1 0 0,-1 0 1,1 0-1,-1 1 0,0-1 0,0-1 1,0 1-1,0 0 0,-1 0 0,1 0 1,-1 0-1,0-5 0,0-5 102,-1 0 0,-1 0 0,0 0 0,-1 1 1,-6-21-1,-3 3 111,7 20-159,2 1 0,-1-1 0,1 0 1,-3-18-1,6 27-83,0 0 0,0 1 0,-1-1 0,1 0 0,1 0 0,-1 0 0,0 0 0,0 0 0,0 0 0,0 0 0,1 0 0,-1 0 0,0 0 0,1 0 0,-1 1 0,1-1 0,-1 0 1,1 0-1,-1 0 0,1 1 0,-1-1 0,1 0 0,0 1 0,0-1 0,-1 0 0,1 1 0,0-1 0,0 1 0,0-1 0,-1 1 0,1 0 0,0-1 0,0 1 0,0 0 0,0 0 0,0-1 0,0 1 0,0 0 0,0 0 0,2 0 0,5 0-132,0 0-1,0 1 1,0 0-1,8 2 1,-6-1 28,36 6-819,62 20 0,-86-21 679,1 2 1,-1 0 0,-1 1 0,33 22 0,-52-31 279,0 0-1,0 1 1,0-1 0,0 1-1,0 0 1,0 0 0,0-1-1,0 1 1,-1 1 0,1-1-1,-1 0 1,0 0 0,1 0-1,-1 1 1,0-1 0,0 1-1,-1-1 1,1 1 0,0-1-1,-1 1 1,1-1 0,-1 1 0,0 0-1,0-1 1,0 1 0,0-1-1,-1 1 1,1 0 0,-1-1-1,1 1 1,-1-1 0,0 1-1,0-1 1,0 0 0,0 1-1,-1-1 1,1 0 0,-3 3-1,-1 2 198,-1 1-1,0-2 0,-1 1 1,1-1-1,-1 1 0,-1-2 0,1 1 1,-1-1-1,-13 7 0,16-10-109,-1 1-1,1-1 0,-1 0 1,0 0-1,0-1 1,0 0-1,1 0 1,-1 0-1,0 0 0,0-1 1,0 0-1,-1-1 1,1 1-1,1-1 1,-1 0-1,-7-2 0,9 1-74,0 0-1,0 0 0,1 0 1,-1-1-1,0 1 0,1-1 1,0 0-1,0 0 0,0 0 1,0 0-1,0-1 0,0 1 1,1-1-1,0 0 0,-1 1 1,2-1-1,-1 0 0,0 0 0,1-1 1,0 1-1,-1 0 0,2 0 1,-2-5-1,1 0-34,0-1 0,1 1 0,0 0 0,0-1 0,1 1 0,0 0 0,1 0 1,0 0-1,5-16 0,-6 22-68,0 0 0,1 0 1,-1 0-1,0 0 1,1 1-1,0-1 0,-1 0 1,1 1-1,0-1 1,1 1-1,-1 0 0,0 0 1,1 0-1,-1 0 0,1 0 1,-1 0-1,1 0 1,0 1-1,0 0 0,0-1 1,0 1-1,0 0 1,0 1-1,0-1 0,0 0 1,0 1-1,0 0 0,0-1 1,0 1-1,1 1 1,4 0-1,31 11-1858,0 13-705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15923,'42'47'6210,"-38"-68"-4394,-6-9-384,-3-4-607,4-6-449,-1-6-928,-3 4-641,-11-2-1423,4 3-1297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13059,'21'5'5809,"24"3"-2296,7-1-1713,5-7-712,-5 0-343,-9-3-769,0 4-609,-10 7-1735</inkml:trace>
  <inkml:trace contextRef="#ctx0" brushRef="#br0" timeOffset="1">420 272 14115,'6'16'1139,"-5"-11"-598,1 0 1,-1 0-1,1 0 1,1 0 0,5 9-1,-8-14-500,0 0 0,0 0 1,0 1-1,1-1 0,-1 0 0,0 0 0,0 0 0,1 1 0,-1-1 0,0 0 1,1 0-1,-1 0 0,0 0 0,1 0 0,-1 0 0,0 1 0,1-1 1,-1 0-1,0 0 0,1 0 0,-1 0 0,0 0 0,1 0 0,-1 0 0,0 0 1,1-1-1,-1 1 0,0 0 0,1 0 0,-1 0 0,0 0 0,0 0 0,1-1 1,12-17 1130,45-120 1970,7-13-766,-64 149-2316,-1 0 0,1 0 0,0 1-1,0-1 1,0 1 0,0-1 0,0 1 0,1-1-1,-1 1 1,0 0 0,3-3 0,-4 4-38,1 0 0,-1 0 0,0 0 0,1 0 0,-1 0 0,0 0 0,1 0 0,-1 0 0,0 0 0,1 0 0,-1 0 1,0 0-1,1 0 0,-1 0 0,0 1 0,1-1 0,-1 0 0,0 0 0,0 0 0,1 0 0,-1 0 0,0 1 0,1-1 0,-1 0 1,0 0-1,0 1 0,0-1 0,1 0 0,-1 0 0,0 1 0,0-1 0,0 0 0,1 1 0,-1-1 0,0 0 0,0 1 0,2 6 144,0-1-1,0 1 0,0 0 0,0 10 1,-1-11-234,4 29 50,1 0 1,1 0-1,3-1 0,14 36 1,-17-55-384,0-1 0,1 0 0,0 0 0,16 18 0,-15-21-585,1-1 1,0 0 0,1-1 0,0 0 0,21 13-1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2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1392 59 8122,'-22'-13'3961,"-18"-11"-745,19 11-863,29 5-657,19 8-352,21 6-1224,4 1-800</inkml:trace>
  <inkml:trace contextRef="#ctx0" brushRef="#br0" timeOffset="1">0 319 14203,'39'-3'6057,"38"5"-2400,58-2-2161,16-4-87,55 4-81,2-8-304,2 8-544,-9 5-64,-56 7-256,-36 4-312,-62-3-608,-27 3-168,-38-3-640,-12-8-457,-2-2-543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16780,'1'-1'8041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3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38 308 12315,'-1'0'178,"-1"0"1,1 0-1,0 1 1,-1-1 0,1 0-1,0 0 1,-1 0-1,1 0 1,0-1-1,-1 1 1,1 0 0,0 0-1,-1-1 1,1 1-1,0-1 1,0 0-1,-1 1 1,1-1 0,0 0-1,0 1 1,0-1-1,0 0 1,0 0 0,0 0-1,0 0 1,0 0-1,0 0 1,-1-2-1,1-2 78,1 1-1,-1 0 1,1 0-1,0-1 1,0 1-1,1 0 0,-1 0 1,2-6-1,0-6 180,0-11 382,5-30 517,-6 53-1222,0 0 1,0 0-1,1 0 1,-1 1-1,1-1 0,0 0 1,0 0-1,0 1 1,0-1-1,6-5 0,-7 9-92,0-1 0,0 0 0,0 1-1,0-1 1,0 0 0,1 1-1,-1 0 1,0-1 0,0 1-1,1 0 1,-1-1 0,0 1 0,0 0-1,1 0 1,-1 0 0,0 0-1,1 0 1,-1 1 0,0-1 0,0 0-1,1 1 1,-1-1 0,0 1-1,0-1 1,0 1 0,1-1 0,-1 1-1,0 0 1,0-1 0,0 1-1,0 0 1,1 2 0,37 35 126,-32-30-92,6 7-1,1 2 8,28 24 1,-38-37-55,0-1 1,0 0-1,0 0 1,0-1 0,0 1-1,0-1 1,1 0-1,-1 0 1,1 0-1,0-1 1,-1 0 0,1 0-1,8 1 1,-12-2 3,1 0-1,-1 0 1,1-1 0,-1 1 0,1-1 0,-1 1 0,0-1 0,1 1 0,-1-1 0,0 0 0,1 0 0,-1 1 0,0-1 0,0 0 0,0 0 0,0 0-1,0-1 1,0 1 0,0 0 0,0 0 0,0 0 0,0-1 0,-1 1 0,1 0 0,0-1 0,-1 1 0,1-1 0,-1 1 0,0-1 0,0 1 0,1-1-1,-1 1 1,0-3 0,1-7 183,-1 0-1,0 0 1,-2-15 0,2 22-135,-6-39 503,3 27-408,1 0 0,0 0 0,1-1 0,2-15 0,-1 31-199,0 0-1,0 1 1,0-1-1,0 0 0,1 0 1,-1 1-1,0-1 1,0 0-1,1 1 0,-1-1 1,0 0-1,1 1 0,-1-1 1,1 0-1,-1 1 1,1-1-1,-1 1 0,1-1 1,-1 1-1,1-1 0,-1 1 1,1-1-1,0 1 1,-1 0-1,1-1 0,0 1 1,-1 0-1,1-1 1,0 1-1,-1 0 0,1 0 1,0 0-1,0 0 0,-1 0 1,1 0-1,0 0 1,0 0-1,-1 0 0,1 0 1,0 0-1,0 0 0,-1 0 1,1 1-1,0-1 1,-1 0-1,1 0 0,0 1 1,-1-1-1,1 1 1,0-1-1,-1 1 0,2 0 1,20 15-1977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14971,'4'50'6274,"-4"-58"-3218,1 8-2264,1-3-720,-2 1-280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9 260 11170,'1'10'443,"2"-1"-1,-1 1 0,1-1 0,0 0 1,1 0-1,0-1 0,1 1 0,7 10 0,-8-15-337,-1 0 0,1-1 0,0 0 0,1 0 0,-1 0-1,1 0 1,-1-1 0,1 1 0,0-1 0,0 0 0,0-1-1,0 1 1,0-1 0,0 0 0,0 0 0,0-1 0,1 0 0,5 0-1,-8 1-62,0-1-1,0 0 1,0 0-1,0 0 1,0-1 0,0 1-1,0-1 1,0 1-1,0-1 1,0 0-1,0 0 1,0-1-1,0 1 1,-1 0-1,1-1 1,-1 0-1,1 0 1,2-2-1,-4 2 60,1 0 0,-1-1 1,1 1-1,-1-1 0,0 1 0,0-1 0,0 1 0,-1-1 0,1 0 0,0 0 0,-1 1 0,0-1 0,0 0 0,0 0 0,0 0 0,0 1 0,0-1 0,-1 0 0,1 0 1,-3-4-1,1-3 259,-2 1 1,1 0-1,-1-1 0,0 2 1,-1-1-1,0 0 1,-11-13-1,-5-2 578,-26-24 0,32 34-656,1 0 1,0-2 0,1 1-1,-18-29 1,30 43-274,0-1 1,0 1-1,0-1 1,1 1 0,-1-1-1,0 1 1,1-1-1,-1 0 1,1 1-1,0-1 1,0 0 0,-1 1-1,1-1 1,0 0-1,0 1 1,0-1-1,1 0 1,-1 1 0,1-4-1,0 4-10,-1 0 0,1 0 1,0 0-1,0 0 0,0 0 0,0 0 0,0 0 0,0 1 0,0-1 0,0 0 0,0 1 1,0-1-1,0 0 0,1 1 0,-1-1 0,0 1 0,0 0 0,1-1 0,1 1 0,3-1-76,0 1 0,0 0 0,-1 0 0,1 0 0,0 1 0,0 0 0,0 0-1,0 0 1,8 4 0,31 20-1519,2 8-727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5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67 241 16355,'-11'-6'6914,"0"-5"-3945,1-19-1529,-5-14-336,9-4-664,-6-3-272,11 19-1104,6 14-680,9 18-1657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9 216 15475,'69'41'5842,"-83"-41"-4474,-1-13-368,4-10-400,-2-6-208,5-13-736,3-5-584,0-4-1112,-2-1-473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76 102 14387,'-2'-14'1234,"0"0"1,1 0-1,1-26 0,0 39-1151,1 0 1,-1 0-1,1 0 0,-1 0 1,1 0-1,0 0 1,-1 0-1,1 0 0,0 0 1,-1 0-1,1 0 0,0 0 1,0 0-1,0 1 0,0-1 1,0 0-1,0 1 0,0-1 1,0 1-1,0-1 0,0 1 1,0-1-1,0 1 0,1 0 1,-1 0-1,0-1 0,2 1 1,35 1 1086,-32-1-914,10 2 83,0 1 0,-1 0 0,0 1 0,1 1 0,-1 0 0,-1 1 0,1 0 0,14 10 0,-26-14-284,1 0 1,-1 1-1,0-1 1,1 1-1,-1 0 1,-1 0-1,1 0 0,0 0 1,-1 0-1,1 0 1,2 6-1,-5-8-38,1 1 0,0 0 0,-1 0 0,1 0 0,-1 0 0,0 0 0,1 0 0,-1 0 0,0 0 1,0 0-1,-1 0 0,1 0 0,0 0 0,-1 0 0,1 0 0,-1 0 0,1 0 0,-1 0 0,0-1 0,0 1 0,0 0 0,0 0 0,0-1 0,0 1 0,-2 2 0,-7 6 83,0-1 0,-1 0 0,1 0 0,-2-1 0,1 0 0,-1-1-1,-15 7 1,-2-1 203,-61 20-1,75-29-304,-1 1-1,0-2 0,-18 2 1,33-5-24,0 1 0,1-1 0,-1 0-1,0 0 1,1 0 0,-1 0 0,0 0 0,0 0 0,1 0 0,-1-1 0,0 1 0,1 0 0,-1 0 0,0 0 0,1-1 0,-1 1-1,0 0 1,1-1 0,-1 1 0,1-1 0,-1 1 0,1 0 0,-1-1 0,0 0 0,1 0-17,0 0 0,0 1 0,0-1 1,0 0-1,0 0 0,0 1 0,0-1 0,0 0 1,0 1-1,0-1 0,1 0 0,-1 1 0,0-1 0,0 0 1,1 1-1,-1-1 0,0 0 0,1 1 0,0-1 1,26-26-1506,-15 20 1056,1 1-1,0 0 1,1 0-1,-1 1 0,1 1 1,0 0-1,0 1 0,21-2 1,8 1-1152,64 3 0,-74 2 1258,1 2 1,-1 1 0,1 1-1,37 11 1,-66-14 561,-1-1-1,1 1 1,0 0 0,-1 0 0,0 0 0,1 1 0,-1-1 0,0 1 0,0 0 0,4 5-1,-7-7-10,1 1-1,-1 0 1,0 0-1,0 0 0,0 0 1,0 0-1,0 0 0,-1 0 1,1 0-1,0 0 1,-1 0-1,0 0 0,1 0 1,-1 0-1,0 0 0,0 1 1,0-1-1,-1 0 0,1 0 1,0 0-1,-1 0 1,1 0-1,-1 0 0,-1 4 1,-1-1 104,1 1 1,-1-1-1,0 0 1,0 0 0,-1 0-1,0 0 1,0 0-1,0-1 1,0 0-1,-1 0 1,1 0 0,-1 0-1,0-1 1,0 0-1,0 0 1,-1 0-1,1 0 1,-1-1 0,0 0-1,1 0 1,-1-1-1,0 0 1,-9 1-1,10-1-194,-1-1-1,1 0 0,-1 0 0,1 0 0,-1-1 0,1 0 1,-1 0-1,1 0 0,0-1 0,0 0 0,0 0 0,-1 0 0,2-1 1,-1 1-1,0-1 0,1-1 0,-1 1 0,1 0 0,0-1 1,0 0-1,0 0 0,1 0 0,-1-1 0,1 1 0,-5-9 0,6 8-78,-1 0-1,1-1 0,0 0 0,0 1 0,0-1 1,1 0-1,0 0 0,0 0 0,1 0 0,-1 0 1,1 0-1,1 0 0,-1 0 0,1 0 0,0 0 1,0 0-1,1 0 0,0 0 0,0 1 0,0-1 1,1 0-1,5-9 0,-5 12-129,0-1 0,0 0 0,0 1 0,1 0-1,-1-1 1,1 1 0,0 1 0,0-1 0,0 1 0,0-1 0,0 1 0,1 0-1,-1 0 1,1 1 0,-1 0 0,1-1 0,0 2 0,-1-1 0,1 0 0,0 1-1,0 0 1,-1 0 0,1 0 0,0 1 0,0 0 0,-1-1 0,1 2 0,-1-1-1,7 3 1,37 15-2213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42 294 12123,'-1'0'44,"-39"15"4185,40-15-4196,-1 0 0,1 0 0,0 0 0,0 0 0,0 0 0,0 1 0,0-1 0,0 0 0,0 0 0,0 0 0,0 0 0,0 0 0,0 1 0,0-1 0,0 0 0,0 0 1,0 0-1,0 0 0,0 0 0,0 1 0,0-1 0,1 0 0,-1 0 0,0 0 0,0 0 0,0 0 0,0 0 0,0 0 0,0 1 0,0-1 0,0 0 0,0 0 0,1 0 0,-1 0 0,0 0 0,0 0 0,0 0 0,0 0 0,0 0 0,1 0 0,-1 0 0,0 0 1,0 0-1,0 0 0,0 1 0,0-1 0,1 0 0,-1 0 0,0-1 0,0 1 0,0 0 0,0 0 0,0 0 0,0 0 0,1 0 0,-1 0 0,0 0 0,0 0 0,0 0 0,30 2 1123,-22-2-937,0 0 0,1-1 0,-1 0 0,0 0 1,0-1-1,13-4 0,-20 5-157,1 1-1,0-1 1,0 0-1,0 0 0,-1 1 1,1-1-1,0 0 1,-1 0-1,1-1 1,-1 1-1,1 0 1,-1 0-1,0-1 1,1 1-1,-1-1 1,0 1-1,0-1 1,0 0-1,0 1 0,0-1 1,0 0-1,-1 1 1,1-1-1,-1 0 1,1 0-1,-1 0 1,0 0-1,1 0 1,-1 0-1,0 1 1,0-1-1,0 0 1,-1 0-1,1 0 0,-1-3 1,-3-6 240,-1 0 0,-1 1 0,0-1 0,0 1 0,-1 0 0,0 0 1,-12-11-1,-24-37 295,40 53-596,0 0 1,0 0-1,1 0 1,0-1-1,0 1 1,0-1-1,1 0 1,0 1-1,-1-12 1,2 16-29,0 0 0,0 0 1,0 0-1,0 0 0,0 0 1,0 0-1,0-1 0,1 1 1,-1 0-1,0 0 0,1 0 1,-1 0-1,1 0 0,-1 0 1,1 1-1,-1-1 0,1 0 1,0 0-1,0 0 0,-1 0 1,1 1-1,0-1 1,0 0-1,0 1 0,2-2 1,-1 1-90,1 0 0,0 0 1,0 0-1,0 1 0,0-1 1,0 1-1,0 0 0,0 0 1,5 0-1,9 2-826,-1 0 0,29 10 0,-44-12 854,62 20-2318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22 159 11947,'-5'14'1105,"0"1"1,1 0-1,-3 24 1,7-38-1040,0-1 0,0 1-1,0 0 1,0-1 0,0 1 0,0 0 0,1 0 0,-1-1 0,0 1 0,1 0-1,-1-1 1,0 1 0,1 0 0,-1-1 0,0 1 0,1-1 0,-1 1 0,1-1-1,-1 1 1,1-1 0,0 1 0,-1-1 0,1 1 0,-1-1 0,1 0 0,0 1 0,0-1-1,25 3 893,-19-4-774,0-1-1,0 1 1,1-1-1,10-4 0,-17 5-105,1 1-1,0-1 1,0 0-1,-1 1 1,1-1-1,0 0 1,-1 0-1,1 0 1,-1-1-1,1 1 1,-1 0-1,0 0 1,1-1-1,-1 1 1,0-1-1,0 1 1,0-1-1,0 0 1,0 1-1,0-1 1,0 0-1,-1 1 1,1-1 0,-1 0-1,1 0 1,-1-3-1,-1 1 104,0 0 0,0-1 1,0 1-1,-1 0 0,0 0 0,0 0 1,0 0-1,0 0 0,0 1 0,-6-7 1,-17-21 342,16 23-449,2-1 0,-1 0 1,2 0-1,-1 0 0,1-1 0,0 0 1,1 0-1,-5-16 0,9 25-76,1 0 1,0 0-1,0 0 0,0 0 0,1 0 1,-1 0-1,0-1 0,0 1 0,0 0 1,1 0-1,-1 0 0,1 0 0,-1 0 1,1 0-1,-1 0 0,1 0 0,0 0 0,-1 0 1,1 1-1,0-1 0,0 0 0,-1 0 1,1 1-1,0-1 0,0 0 0,0 1 1,0-1-1,0 1 0,0-1 0,0 1 1,0-1-1,0 1 0,0 0 0,0 0 1,1-1-1,-1 1 0,0 0 0,0 0 1,0 0-1,2 0 0,4 0-23,-1 0 0,1 0 0,0 1-1,-1 0 1,13 3 0,9 6-551,0 2-1,0 1 1,33 21-1,30 14-1646,-44-27 1542,-30-15 799,-1 0 0,0 2 0,0 0 0,-1 0 0,0 2 0,18 14-1,-31-23-18,-1 0-1,0 0 0,0 0 1,1 0-1,-1 1 0,0-1 0,0 0 1,0 1-1,0-1 0,-1 0 1,1 1-1,0-1 0,-1 1 1,1-1-1,-1 1 0,1 0 0,-1-1 1,0 1-1,1-1 0,-1 1 1,0 0-1,0-1 0,0 1 0,0 0 1,-1-1-1,1 1 0,0 0 1,-1-1-1,1 1 0,-1-1 0,1 1 1,-1-1-1,0 1 0,-1 1 1,0-1 60,0 0 1,0 0 0,0 0 0,-1-1-1,1 1 1,0-1 0,-1 1-1,1-1 1,-1 0 0,0 0-1,1 0 1,-1 0 0,0 0 0,0-1-1,1 1 1,-1-1 0,0 0-1,0 0 1,-5 0 0,1-2-54,0 1 1,0-1 0,1 0-1,-1-1 1,1 0-1,-1 0 1,1 0 0,0-1-1,0 0 1,0 0 0,1 0-1,0-1 1,0 0-1,0 0 1,0 0 0,-7-12-1,9 14-107,0-1-1,0 0 1,1 0 0,-1 0-1,1-1 1,0 1 0,0 0-1,1-1 1,-1 0 0,1 1-1,0-1 1,0 0 0,1 1-1,-1-1 1,1 0 0,0 0-1,0 1 1,1-1 0,0 0-1,0 0 1,0 1 0,0-1-1,0 0 1,1 1 0,3-7-1,-3 9-77,0 0 0,0-1 0,0 1 0,0 0-1,0 0 1,0 1 0,1-1 0,-1 0 0,1 1 0,-1 0 0,1-1-1,0 1 1,-1 0 0,1 0 0,0 1 0,0-1 0,0 0-1,0 1 1,0 0 0,-1 0 0,1 0 0,0 0 0,0 0 0,0 0-1,4 2 1,0-1-435,1 1 0,-1 0 0,0 1 0,1-1 0,-1 1 0,-1 1 0,1 0 0,9 6 0,12 12-2308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13323,'13'84'4616,"-8"-73"-1685,2-15-1705,2-15-245,-9 19-796,21-51 2030,-6 11-1089,36-67 0,-51 107-1120,0-1 0,1 1 0,-1-1 0,0 1 1,0-1-1,1 1 0,-1-1 0,0 1 0,1-1 1,-1 1-1,0-1 0,1 1 0,-1 0 0,1-1 1,-1 1-1,1 0 0,-1-1 0,1 1 0,-1 0 1,1 0-1,-1-1 0,1 1 0,0 0 1,-1 0-1,1 0 0,-1 0 0,1 0 0,-1 0 1,1 0-1,0 0 0,-1 0 0,1 0 0,-1 0 1,1 0-1,0 0 0,-1 0 0,1 0 0,-1 1 1,1-1-1,-1 0 0,1 1 0,-1-1 0,1 0 1,-1 1-1,1-1 0,-1 0 0,1 1 0,-1-1 1,0 1-1,1-1 0,-1 1 0,0-1 0,1 1 1,-1 0-1,19 34 101,-17-30-103,4 7-5,0-1 1,0-1 0,1 0-1,0 0 1,1 0 0,0-1-1,1 0 1,0 0 0,0-1 0,1 0-1,0-1 1,1 0 0,-1 0-1,1-1 1,0-1 0,22 8-1,-31-12 3,0-1 0,0 1 0,0 0 0,0-1 0,1 1-1,-1-1 1,0 0 0,1 1 0,-1-1 0,0 0 0,0 0 0,1-1-1,-1 1 1,0 0 0,0-1 0,1 0 0,-1 1 0,0-1 0,0 0-1,0 0 1,0 0 0,0 0 0,0 0 0,0-1 0,2-1 0,-2 0 9,-1 0 0,1 0 0,0-1 0,-1 1 0,0-1 0,1 1 0,-1-1 0,-1 0 0,1 1 0,0-1 0,-1 0 0,0 1 0,0-1 0,-1-7 0,0-9 0,0 8 21,0 1 0,1 0 0,0-1-1,1 1 1,3-14 0,-4 22-47,1 0 0,0 0 0,0 1-1,0-1 1,1 0 0,-1 1 0,1-1 0,0 0-1,-1 1 1,1 0 0,0-1 0,0 1 0,0 0-1,1 0 1,-1 0 0,1 1 0,-1-1 0,1 0 0,-1 1-1,1 0 1,0-1 0,0 1 0,-1 0 0,6-1-1,6 0-104,-1 0-1,1 1 1,0 0 0,0 1-1,-1 0 1,1 1-1,0 1 1,-1 0-1,1 1 1,-1 1 0,1 0-1,-1 0 1,-1 1-1,1 1 1,20 12-1,-30-16 126,-1 0-1,1 0 0,0 0 1,-1 0-1,1 0 0,-1 0 1,0 1-1,0-1 0,0 1 1,0-1-1,0 1 1,0 0-1,-1 0 0,1 0 1,-1 0-1,0 0 0,0 0 1,0 0-1,-1 0 0,1 1 1,0-1-1,-1 0 0,0 0 1,0 1-1,0-1 0,0 0 1,-1 0-1,0 5 0,-1-4 78,1 0 0,-1 0-1,0 0 1,0 0 0,-1-1-1,1 1 1,-1-1 0,0 1-1,1-1 1,-1 0-1,-1 0 1,1 0 0,0 0-1,-1-1 1,0 1 0,1-1-1,-1 0 1,0 0-1,0 0 1,-7 1 0,7-2 4,0 0 0,1 0 0,-1 0 0,0-1 0,1 1 0,-1-1 1,0 0-1,0 0 0,0-1 0,1 1 0,-1-1 0,0 0 0,1 0 1,-1 0-1,1 0 0,-1-1 0,1 1 0,-1-1 0,-4-3 0,3 1-9,1 0 0,0 1 0,0-1-1,0-1 1,1 1 0,-1 0-1,1-1 1,0 0 0,0 0 0,1 0-1,0 0 1,-3-7 0,3 6-45,1 0 1,-1 0-1,1 1 1,0-1-1,1 0 0,-1 0 1,1 0-1,1 0 1,-1 0-1,1 0 1,2-10-1,-2 13-37,0-1 0,0 1 0,1-1 0,0 1 0,-1 0-1,1 0 1,0 0 0,1 0 0,-1 0 0,0 0 0,1 0 0,0 1 0,0-1 0,-1 1 0,1 0-1,1 0 1,-1 0 0,0 0 0,5-2 0,-5 3-57,0 0-1,0 1 1,1-1 0,-1 1 0,0-1-1,1 1 1,-1 0 0,0 0-1,1 1 1,-1-1 0,0 1 0,0-1-1,1 1 1,-1 0 0,0 0-1,0 1 1,0-1 0,3 2 0,2 2-504,1 1 0,-1-1 1,0 1-1,13 14 0,14 18-2661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51 326 16620,'0'-5'6281,"0"-11"-4945,-5-7-320,4-13-439,-7-9-337,0-7-609,-5-2-415,1 2-1424,9 10 255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15939,'32'-61'6282,"38"70"-4266,3 4-375,-3 0-537,-14-5-392,-19-3-472,-1 8-280,-18-9-992,-2 0-569</inkml:trace>
  <inkml:trace contextRef="#ctx0" brushRef="#br0" timeOffset="1">11 243 16724,'13'0'6481,"9"0"-4609,25 0-1216,1-4-31,5 3-929,4 1-617,-13 3-1783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4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213 35 10426,'33'-30'3741,"-33"30"-3711,0 0-1,-1 0 0,1 0 1,0 0-1,0 0 0,0 0 1,0 0-1,0 0 0,0 0 1,0 0-1,-1 0 0,1 0 1,0 0-1,0 0 1,0 0-1,0 0 0,0 0 1,0 0-1,0 0 0,-1 0 1,1 0-1,0 0 0,0 0 1,0 0-1,0 0 0,0 0 1,0-1-1,0 1 0,0 0 1,0 0-1,0 0 0,0 0 1,-1 0-1,1 0 0,0 0 1,0 0-1,0-1 0,0 1 1,0 0-1,0 0 0,0 0 1,0 0-1,0 0 1,0 0-1,0-1 0,0 1 1,0 0-1,0 0 0,0 0 1,0 0-1,0 0 0,0 0 1,1 0-1,-1-1 0,0 1 1,0 0-1,0 0 0,0 0 1,0 0-1,0 0 0,0 0 1,0 0-1,0 0 0,0 0 1,0 0-1,1-1 0,-1 1 1,0 0-1,-26 9 1636,7-1-1303,1 1 0,1 1 0,0 0 0,0 1 0,1 1 0,0 1-1,1 0 1,0 1 0,1 1 0,-16 22 0,27-32-351,0 1 0,0-1 1,0 1-1,1 0 0,0 0 0,0 1 0,0-1 0,1 0 1,0 0-1,0 1 0,1 12 0,0-17-20,0 0 1,0 0-1,0 0 0,0 0 0,0-1 1,1 1-1,-1 0 0,1 0 1,-1 0-1,1 0 0,0 0 0,0 0 1,0-1-1,0 1 0,0 0 0,0-1 1,0 1-1,0-1 0,1 1 0,-1-1 1,1 1-1,-1-1 0,1 0 1,-1 0-1,1 0 0,0 0 0,0 0 1,-1 0-1,1 0 0,0-1 0,0 1 1,0-1-1,0 1 0,0-1 0,0 0 1,0 0-1,0 1 0,0-1 0,0-1 1,3 1-1,6-3-27,0-1 0,-1 0 0,0 0 1,1-1-1,-2 0 0,1-1 0,0 0 0,15-14 0,30-31 75,-41 36 421,31-23 0,-45 37-418,0 1-1,1-1 1,-1 1-1,0-1 1,1 1-1,-1-1 1,1 1-1,-1 0 1,0-1-1,1 1 1,-1 0-1,1-1 1,-1 1-1,1 0 1,-1 0-1,1 0 1,-1-1-1,1 1 1,0 0-1,-1 0 1,1 0-1,-1 0 1,1 0-1,-1 0 1,1 0-1,-1 0 1,1 0-1,0 0 1,-1 0-1,1 0 1,-1 1-1,1-1 1,-1 0-1,1 0 1,-1 1-1,1-1 1,-1 0-1,1 0 1,-1 1 0,0-1-1,1 1 1,-1-1-1,1 0 1,-1 1-1,0-1 1,1 1-1,-1-1 1,0 1-1,0-1 1,1 1-1,-1-1 1,0 1-1,0-1 1,0 1-1,1-1 1,-1 1-1,0-1 1,0 1-1,0 0 1,0-1-1,0 1 1,0 0-1,-4 46 865,2-34-807,2-11-100,-1 8-130,1 0 0,0 0 0,0 0 0,2 10 1,-1-17-67,-1 0 1,1 0 0,0-1 0,0 1-1,0 0 1,1-1 0,-1 1 0,0 0-1,1-1 1,0 0 0,0 1 0,-1-1-1,2 0 1,-1 0 0,0 0 0,0 0-1,0 0 1,4 1 0,22 12-2878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14323,'73'85'6321,"-78"-105"-2656,7-2-1496,-2-16-737,0-9-384,2-5-864,-1-3-520,11 19-1376,-1 10-817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69 15363,'24'-12'1583,"-22"11"-1238,0 0 0,-1-1 0,1 1 0,0 0 0,0 0 0,1 0 0,-1 1 0,0-1 0,0 0 0,0 1 0,0 0 0,3-1 0,-5 4-115,-1 1 0,0-1-1,-1 0 1,1 0-1,0 0 1,-1 0 0,0 0-1,0 0 1,0 0-1,0-1 1,-3 4 0,-138 200 1351,137-192-1543,10-12-5,22-15 12,4-5-4,0 2 0,1 1 0,0 1 0,53-15 0,-72 26-99,1 0 0,-1 1 0,1 0 0,-1 1 0,1 1 1,0 0-1,-1 1 0,1 0 0,-1 1 0,1 0 0,-1 1 1,0 0-1,0 1 0,0 0 0,0 1 0,11 7 0,14 6-3716,-24-16-25</inkml:trace>
  <inkml:trace contextRef="#ctx0" brushRef="#br0" timeOffset="1">643 254 16564,'117'34'6121,"-112"-61"-5105,-5-1-336,-3-9-416,-5-9-216,-3 6-592,-1-4-456,-4 11-968,-8 1-393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14475,'-42'-15'5881,"77"27"-3712,16-2-1041,6 4-320,9 1-456,-2-4-384,11-3-1200,4 4-856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1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24 428 15331,'-2'-2'689,"1"0"-1,-1 0 1,0 0-1,1 0 1,0 0-1,-1 0 1,1-1-1,0 1 0,-1-5 1,-5-30 1611,6 20-1853,0 1 1,3-24 0,2 11-4,1 0 1,1-1-1,10-27 1,-12 45-403,0 1 1,1 0-1,0 0 1,1 0-1,0 1 1,1-1-1,0 1 1,0 1-1,18-18 1,-22 25-49,0-1 0,0 1 1,0 0-1,0 0 0,1 0 0,-1 1 0,0-1 0,1 1 1,4-2-1,-7 3-1,-1 0 0,1 0 0,0 0 0,-1 0 0,1 0 0,-1 0 0,1 0 0,0 0 0,-1 0 0,1 0 0,-1 0 0,1 0 1,-1 1-1,1-1 0,0 0 0,-1 0 0,1 1 0,-1-1 0,1 0 0,-1 1 0,1-1 0,0 1 0,-1 0-12,1 0-1,-1 0 1,1 0-1,-1 0 1,1 1-1,-1-1 1,0 0-1,0 0 1,1 0-1,-1 0 1,0 1-1,0-1 1,0 0-1,0 0 1,-1 2 0,-1 9-181,0-1 0,-1 0 0,0 0 0,-1-1 0,0 1 0,-1-1 0,0 0 0,-7 10 0,-1 0-276,-2 0 0,-27 29 0,26-37 365,6-4 87,10-7 26,1 0 0,-1-1 0,0 1 0,0-1 0,0 1 0,1 0 0,-1-1 0,0 1 0,1-1 0,-1 1 0,1-1 0,-1 1 0,0-1 0,1 1 0,-1-1 0,1 1 0,-1-1 0,1 0 0,0 1 0,-1-1 0,1 0 0,-1 1 0,2-1 1,99 75 134,-80-59-24,-19-14-80,1 0 1,-1 0-1,1-1 0,-1 1 0,1-1 0,0 0 0,0 0 0,0 0 1,0 0-1,0 0 0,0 0 0,0-1 0,0 0 0,0 0 0,0 1 1,5-2-1,-2 0 38,-1 0 0,0-1 1,1 1-1,-1-1 0,0 0 1,0-1-1,0 1 1,7-6-1,4-4 159,-1-1-1,0 0 1,-1-1-1,14-18 1,55-77 1001,-56 70-135,56-61-1,-82 99-1083,-1 1-1,0-1 1,1 1 0,-1-1-1,0 1 1,1-1-1,-1 1 1,1 0 0,-1-1-1,1 1 1,-1 0-1,0-1 1,1 1 0,0 0-1,-1 0 1,1-1-1,-1 1 1,1 0 0,-1 0-1,1 0 1,-1 0-1,1 0 1,0 0 0,-1 0-1,1 0 1,-1 0-1,1 0 1,-1 0 0,1 0-1,-1 0 1,1 0-1,0 0 1,-1 1 0,1-1-1,-1 0 1,1 0-1,-1 1 1,1-1 0,-1 0-1,0 1 1,1-1-1,-1 1 1,1-1 0,-1 0-1,0 1 1,1-1-1,-1 1 1,0-1 0,1 1-1,-1-1 1,0 1-1,0-1 1,0 1 0,1 0-1,-1-1 1,0 1-1,0-1 1,0 1 0,0 0-1,5 32 73,4 112-1651,-8-134 909,0 1 0,1-1-1,4 16 1,0 1-1644,-5-24 1542,-1-1 0,0 1 0,0 0 0,0-1 0,-1 1 1,1 0-1,-2 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15243,'13'0'6202,"17"0"-3674,14 0-1360,10-2-576,8-1-375,8 0-1298,-7 1-791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2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 16572,'0'1'8252,"1"-11"-7416,1-8-487,2-22 412,13-58-1,-13 84-717,0 0 0,1 1 0,1-1 0,0 1 0,0 0 0,1 1 0,1-1 0,10-11 0,-16 21-44,1 0 0,0 0 0,0 0 1,-1 1-1,2-1 0,-1 1 1,0 0-1,0 0 0,1 0 0,-1 0 1,1 1-1,-1-1 0,1 1 0,0 0 1,0 0-1,0 0 0,6 0 1,-8 1-17,0 1 1,0-1-1,0 0 1,0 1-1,0-1 1,0 1-1,0 0 1,0 0-1,0-1 1,0 1-1,0 1 1,-1-1-1,1 0 1,0 0 0,-1 1-1,1-1 1,-1 1-1,1-1 1,-1 1-1,0-1 1,0 1-1,0 0 1,0 0-1,0 0 1,0-1-1,0 1 1,-1 0-1,1 0 1,0 0 0,-1 0-1,0 0 1,0 0-1,1 0 1,-1 3-1,0 4-79,-1-1 0,1 0 0,-1 1 0,-1-1-1,1 0 1,-1 0 0,-1 0 0,0 0 0,0-1 0,0 1-1,-9 13 1,8-14 79,0 0 0,0 0 0,1 0 0,0 1 0,0-1 0,1 1 0,0 0 0,0-1-1,1 1 1,0 0 0,0 16 0,1-22 21,0 1-1,1 0 1,-1-1-1,1 1 0,0-1 1,0 1-1,0-1 1,0 1-1,0-1 1,0 0-1,1 0 1,-1 1-1,1-1 1,0 0-1,-1 0 1,1-1-1,0 1 0,0 0 1,3 1-1,-1 0-3,0-1 0,0-1 0,0 1-1,0-1 1,1 1 0,-1-1-1,0 0 1,1-1 0,-1 1 0,8-1-1,-1 0 16,1-1 0,-1-1 0,1 0-1,-1 0 1,0-1 0,0 0-1,-1-1 1,14-6 0,-13 3 72,-1 0 0,1-1 0,13-14-1,23-14 550,-47 35-613,1 1 0,-1-1 0,1 1 0,0-1 0,0 1 0,-1-1 0,1 1 0,0 0 0,0-1 0,0 1 0,-1 0 0,1 0 0,0 0 1,0 0-1,0 0 0,-1 0 0,1 0 0,0 0 0,0 0 0,0 0 0,0 0 0,-1 0 0,1 0 0,0 1 0,0-1 0,0 0 0,-1 1 0,1-1 0,0 1 0,0 0 0,12 22 251,-6-7-162,-1-7-80,1 0 0,0 0 0,1 0 0,0-1 0,0 0 0,1-1 0,0 1 0,0-2 0,1 1 0,19 9 0,-22-13-177,0 1-1,1-1 1,-1 0-1,0-1 1,1 1-1,0-2 1,-1 1 0,1-1-1,0 0 1,0 0-1,0-1 1,0-1-1,0 1 1,-1-1 0,1 0-1,0-1 1,8-2-1,-13 2-173,1 1-1,-1-1 1,0 0-1,0 0 1,-1-1-1,1 1 1,0-1-1,-1 1 1,0-1 0,1 0-1,-1 0 1,0 0-1,0 0 1,-1 0-1,1 0 1,-1 0-1,1-1 1,-1 1-1,1-4 1,6-18-2048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2:2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73 14379,'-28'-63'5761,"67"58"-3776,15 3-857,-17-1-440,9 6-352,-22-3-368,-3 9-448,-11 4-1248,-9 3-745</inkml:trace>
  <inkml:trace contextRef="#ctx0" brushRef="#br0" timeOffset="1">0 205 13531,'23'3'5641,"26"1"-3232,-2-4-1073,8 0-720,-16-5-264,-8 5-680,-6 0-704,-14 1-3481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6:3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30 168 15091,'0'-2'8328,"4"-1"-4823,15-1-4145,3-1 928,-1-1-241,0-1-1,-1-1 1,-1-1-1,1-1 1,-1 0-1,-1-2 1,31-23-1,-46 32-30,0 0-1,-1 0 0,1 0 1,-1 0-1,0-1 1,1 1-1,-2-1 0,4-6 1,-5 10-7,0-1 1,1 1-1,-1-1 1,0 0 0,0 1-1,0-1 1,0 0 0,0 1-1,0-1 1,0 1-1,0-1 1,0 0 0,0 1-1,0-1 1,0 0-1,-1 1 1,1-1 0,0 0-1,0 1 1,-1-1 0,1 1-1,0-1 1,-1 0-1,0 0 9,0 1 0,0-1 0,0 1 0,-1-1 0,1 1 0,0-1 0,0 1-1,0 0 1,-1-1 0,1 1 0,0 0 0,0 0 0,0 0 0,-1 0 0,1 0-1,0 0 1,-2 1 0,-9 1 56,0 1 1,1 0-1,-1 1 0,1 1 0,0-1 0,0 2 0,1 0 0,-1 0 0,-12 10 1,7-4-39,1 1 1,0 0 0,1 1-1,0 1 1,-11 15 0,20-22-26,1-1 0,-1 1 1,1 0-1,1 0 0,-1 0 1,1 0-1,1 1 0,0-1 0,0 1 1,-1 13-1,3-19-7,-1 1 0,1-1 0,1 0 0,-1 0 1,0 0-1,1 0 0,-1 0 0,1 0 0,0 0 0,0 0 0,0 0 0,0 0 1,1 0-1,-1-1 0,1 1 0,0 0 0,0-1 0,0 0 0,0 1 0,0-1 0,0 0 1,1 0-1,-1 0 0,0 0 0,1 0 0,0-1 0,0 1 0,-1-1 0,1 0 1,0 0-1,0 0 0,5 1 0,6 0 2,0 0 1,0-1-1,0-1 1,1 0-1,-1-1 1,0-1-1,-1 0 1,1-1-1,0 0 1,15-7-1,8-3 6,-1-2 1,46-26-1,-70 33-18,1 0 0,-1-1 1,0 0-1,-1-1 0,19-20 0,-29 28-37,0 1-1,1 0 1,-1-1-1,0 1 1,-1-1-1,1 1 1,0-1-1,0 1 1,-1-1-1,1 1 1,-1-1-1,1 0 1,-1 1-1,1-4 1,-5 0-1429,-4 11-562,5 4-1301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6:3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456 142 13707,'-105'58'6050,"7"7"-4156,71-44-1719,2 0 0,1 2-1,1 1 1,0 0 0,-20 31 0,31-37-65,0-1 0,2 1 1,0 1-1,1 0 1,0 0-1,-9 36 1,16-45-80,0 0 1,1 0 0,0 0-1,0 0 1,1 1-1,0-1 1,1 0-1,0 0 1,1 0-1,0 0 1,1 0-1,0 0 1,0-1 0,1 1-1,0-1 1,7 11-1,-1-5-18,1-1 0,0 0 0,1-1-1,0-1 1,1 1 0,0-2 0,1 0-1,0-1 1,1 0 0,0-1 0,0-1 0,1 0-1,0-1 1,26 7 0,3-1-3,0-2 1,1-3-1,0-1 1,62 0-1,-61-5-37,0-3 0,0-2 0,0-2-1,-1-2 1,1-2 0,-1-2 0,82-31 0,-98 29 6,-1-1 0,0-1 1,0-1-1,-2-2 1,0-1-1,-1-1 0,-1-1 1,-1-1-1,-1-2 1,-1 0-1,-2-1 0,21-32 1,-29 39 40,-2 0 0,0-1 0,-2 0 0,0-1 0,7-27 0,-12 35 32,0-1-1,-1 1 1,-1-1 0,0 0-1,-1 0 1,0 0-1,-1 1 1,0-1 0,-1 0-1,-5-14 1,1 9 43,0 1 0,-2-1-1,0 1 1,-2 1 0,1 0 0,-2 0 0,0 1 0,-1 0-1,0 1 1,-1 0 0,-27-21 0,21 20-45,0 2 0,-1 0 1,-1 1-1,1 0 0,-2 2 0,0 1 1,0 1-1,0 0 0,-26-4 0,19 8-28,-1 1 0,0 1 0,0 1 0,-1 2-1,1 1 1,1 1 0,-1 2 0,0 1 0,-28 10 0,10 0-45,0 2 0,1 3 1,1 1-1,-59 40 1,77-44-343,-47 42 0,3 16-862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6:38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109 259 8506,'-82'22'3810,"82"-22"-3739,0 0 0,-1 0 0,1 0 0,0 0 0,-1 0 0,1 0 0,0 0 0,-1 1 0,1-1 0,0 0-1,-1 0 1,1 0 0,0 0 0,0 1 0,-1-1 0,1 0 0,0 0 0,-1 1 0,1-1 0,0 0 0,0 0 0,0 1 0,-1-1 0,1 0 0,0 1 0,0-1 0,0 0 0,0 1 0,0-1 0,-1 1 0,10 4 974,16 0-243,-25-5-795,14 1 367,1-1 0,-1 0 0,1 0 1,26-6-1,-34 5-278,1 0 0,0-1 0,-1-1-1,0 1 1,1-1 0,-1 0 0,0-1 0,-1 0 0,1 0 0,8-6 0,-15 9-65,1 0 0,0 0 0,-1 1 0,1-1 0,0 0-1,-1 0 1,1 0 0,-1 0 0,1 0 0,-1 0 0,1 0 0,-1 0 0,0 0-1,0 0 1,1 0 0,-1 0 0,0 0 0,0-1 0,0 1 0,0 0 0,0 0-1,0 0 1,-1 0 0,1 0 0,0 0 0,-1 0 0,1 0 0,0 0 0,-1 0 0,1 0-1,-1 0 1,1 0 0,-1 0 0,-1-1 0,-25-24 798,25 25-769,-19-14 906,-42-21-1,49 29-621,0 0-1,0-1 0,0-1 0,1 0 1,0-1-1,-19-20 0,31 29-310,0 0 0,0 0-1,0 0 1,0 0 0,0 0 0,0-1-1,0 1 1,1 0 0,-1-1-1,0 1 1,1 0 0,-1-1 0,1 1-1,0-1 1,-1 1 0,1-1 0,0 1-1,0-1 1,0 1 0,0-1-1,0 1 1,0-1 0,0 1 0,1-3-1,0 2-8,1 1 0,-1-1 0,0 1 0,0 0 1,1-1-1,-1 1 0,1 0 0,-1 0 0,1 0 0,0 0 0,-1 0 0,1 0 0,0 0 0,0 1 0,0-1 0,2 0 0,6-1-42,0 0 1,1 1 0,-1 0 0,1 0-1,16 2 1,-19-1-361,1 1 0,0 0-1,-1 1 1,1 0 0,-1 0 0,0 1 0,0 0 0,0 0-1,0 0 1,0 1 0,11 9 0,-6 3-4195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35.1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12699,'-1'6'5033,"-4"15"-3129,0 22-391,-3 18-233,3 14-200,0 3-472,4-5-136,4-6-376,7-5-312,3-17-768,0-4-560,0-19-1657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9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23 150 10858,'1'2'11481,"11"3"-9356,24 4-2667,-27-8 617,0 0 0,0-1 0,0 0 0,-1 0-1,1 0 1,0-2 0,0 1 0,11-4 0,-16 4-39,0-1 1,0 1-1,0-1 0,0-1 1,0 1-1,0 0 1,-1-1-1,1 0 1,-1 0-1,1 0 1,-1 0-1,0 0 1,0-1-1,-1 1 1,1-1-1,-1 0 1,0 0-1,0 0 0,0 0 1,2-7-1,-2 6 30,-1 1-1,1-1 1,-1 0-1,-1 0 1,1 0-1,-1 0 0,0 1 1,0-1-1,0 0 1,0 0-1,-1 0 1,-2-7-1,3 11-36,-1 0 0,1-1 0,-1 1 1,0 0-1,0 0 0,1 0 0,-1 0 0,0 0 0,0 0 1,0 0-1,0 0 0,0 0 0,0 0 0,0 0 0,-1 0 0,1 1 1,0-1-1,0 1 0,-2-1 0,0 0 5,0 1 0,0-1 0,1 1 0,-1 0 0,0 0 0,0 0 0,0 1 0,0-1 0,0 1 0,1-1 0,-1 1 0,-4 2-1,-8 3 15,0 0-1,1 1 0,0 1 0,0 0 0,1 1 0,0 1 0,0 0 0,-11 12 0,20-18-45,0 1 0,0-1 0,1 1-1,0 0 1,0 0 0,0 0 0,0 0 0,1 1 0,0-1 0,0 1 0,-1 6 0,2-7-1,1-1-1,0 1 1,0-1 0,0 0-1,0 1 1,1-1 0,0 0-1,0 0 1,0 1-1,0-1 1,1 0 0,0 0-1,-1 0 1,2 0 0,-1-1-1,5 8 1,-2-5-1,0-1-1,1 1 1,0-1 0,0 0 0,0-1 0,0 1-1,1-1 1,-1 0 0,1-1 0,0 0 0,0 0-1,0 0 1,1-1 0,-1 0 0,1 0-1,12 0 1,-14-1-168,0 0 0,0-1-1,0 0 1,1-1-1,-1 1 1,0-1 0,0 0-1,0 0 1,0-1 0,0 0-1,-1 0 1,1-1 0,0 1-1,-1-1 1,0 0 0,1-1-1,-1 1 1,0-1 0,-1 0-1,1 0 1,3-5-1,12-18-3290,-11 12 1432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9:0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88 211 12107,'-4'4'349,"1"-1"101,-1 0 0,1 1 0,0 0 0,0-1 0,0 1 0,0 0 0,-3 8 0,6-11-388,0-1 0,0 1 0,-1 0 0,1-1 1,0 1-1,0 0 0,0-1 0,0 1 0,0 0 1,0-1-1,1 1 0,-1 0 0,0-1 0,0 1 1,0 0-1,1-1 0,-1 1 0,0-1 0,0 1 1,1-1-1,-1 1 0,1 0 0,-1-1 0,1 1 1,1 0 35,0 1 0,0-1 0,0 0 0,0 0 0,0 0 0,0 0 0,0 0 0,0 0 0,1-1 0,3 1 0,-4 0-15,1-1 0,-1 1-1,1-1 1,-1 0 0,1 0-1,-1 0 1,1 0 0,-1-1-1,1 1 1,-1-1 0,1 0-1,-1 1 1,0-1 0,1 0 0,-1 0-1,0 0 1,0-1 0,4-2-1,-5 3-4,0 0-1,0 0 1,0-1-1,0 1 1,0-1-1,0 1 1,0 0-1,-1-1 1,1 0-1,-1 1 1,1-1-1,-1 1 1,1-1 0,-1 0-1,0 1 1,0-1-1,0 0 1,0 1-1,0-1 1,0 1-1,-1-1 1,1 0-1,0 1 1,-1-1-1,1 1 1,-1-1-1,0 0 1,1 1-1,-1 0 1,0-1-1,-1-1 1,-7-9 380,1 0 1,-2 1 0,1 1-1,-15-13 1,15 15-196,0 0 0,0-1 0,1 0 0,0-1 1,1 0-1,0 0 0,-10-20 0,16 29-242,0-1 0,1 1 0,-1 0 0,1-1 0,-1 1 0,1 0 0,0-1 0,0 1 0,0-1 0,0 1 0,0 0-1,0-1 1,0 1 0,0-1 0,0 1 0,1 0 0,-1-1 0,0 1 0,1 0 0,-1-1 0,1 1 0,0 0 0,-1 0 0,1-1 0,0 1 0,2-2 0,-1 1-17,1 0 1,-1 1-1,1-1 1,0 1-1,0-1 1,0 1-1,-1 0 1,1 0-1,1 0 1,-1 1-1,5-2 1,4 1-218,-1 1 0,1 0 0,0 0 0,0 1 1,21 5-1,8 9-1673,-5 4-625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09:0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275 121 10938,'-89'73'4923,"65"-51"-4439,2 1-1,1 1 1,0 0 0,2 2-1,1 0 1,-19 36 0,34-55-390,-1 0 0,1 1 0,0-1 0,1 1 0,-1-1 0,2 1 0,-1 0 0,1-1 0,0 1 0,1 0 0,-1 0 0,2 0 0,-1 0 0,1 0 0,3 11 0,-1-10-52,0 0 0,1-1 1,1 1-1,-1-1 1,1 0-1,1 0 0,-1 0 1,1-1-1,1 0 1,-1 0-1,1-1 0,13 10 1,15 9-37,1-1 0,1-2 1,1-1-1,1-2 0,1-2 0,0-2 0,1-1 1,0-2-1,70 10 0,-70-16-27,0-3 0,0 0 0,0-3-1,0-2 1,1-1 0,-1-2 0,-1-2 0,1-1 0,-1-3-1,45-17 1,-66 20 7,-1-1 0,1-1 0,-2 0 0,1-1 0,-1-1 0,-1-1-1,0 0 1,21-24 0,-28 27 62,-1 0-1,-1-1 1,1 0 0,-2 0-1,1-1 1,-2 0-1,1 0 1,-2 0-1,1 0 1,-2-1 0,0 0-1,0 0 1,-1 1-1,0-24 1,-3 26 123,-1-1-1,0 1 1,0 0-1,-1 0 1,-1 0 0,0 0-1,0 1 1,0-1-1,-1 1 1,-1 0-1,0 0 1,0 1 0,-12-13-1,-12-11 372,-67-56 1,64 60-467,-2 2 0,-1 1 0,-57-28 0,70 42-75,-1 1 1,-1 1-1,0 1 1,0 1-1,-1 1 1,1 1-1,-40-2 1,14 8-315,-1 1 1,1 3-1,0 3 1,0 1 0,1 3-1,-61 22 1,-13 13-1771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1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35 211 10082,'-35'45'4669,"36"-46"-4529,-1 1-1,1-1 0,-1 0 1,0 1-1,1-1 1,0 1-1,-1-1 0,1 1 1,-1 0-1,1-1 0,0 1 1,-1-1-1,1 1 1,0 0-1,-1 0 0,1-1 1,0 1-1,-1 0 1,1 0-1,0 0 0,0 0 1,-1 0-1,1 0 1,0 0-1,0 0 0,-1 0 1,1 0-1,0 0 1,0 0-1,-1 0 0,1 1 1,0-1-1,-1 0 1,1 1-1,0-1 0,-1 0 1,1 1-1,0-1 1,-1 1-1,1-1 0,-1 1 1,1-1-1,-1 1 1,1-1-1,-1 1 0,0 0 1,1-1-1,-1 1 0,1 0 1,-1-1-1,0 1 1,0 0-1,0-1 0,1 1 1,-1 0-1,0 0 1,0-1-1,0 1 0,0 0 1,0 0-1,0-1 1,0 2-1,3-16 353,0-1 0,0 0 0,-1 1 1,-1-1-1,-1-23 0,-11-76 849,6 76-770,7 34 101,3 11-360,13 24-247,-5-8 9,3 4-70,2-1 0,1 0 0,24 25 0,-34-42-4,0 0 1,0-1-1,1 0 1,-1 0 0,2-1-1,-1-1 1,1 1-1,0-2 1,1 1-1,-1-1 1,15 3 0,-24-7 14,-1-1 0,1 0 0,-1 0 0,1 1 0,-1-1 0,1 0 0,-1 0 0,0 0 0,1 0 0,-1-1 0,1 1 0,-1 0 0,1-1 0,2 0 0,-4 1 4,1-1 1,-1 1-1,1-1 1,0 0-1,-1 1 1,1-1-1,-1 1 1,1-1-1,-1 0 0,1 1 1,-1-1-1,0 0 1,1 1-1,-1-1 1,0 0-1,0 0 0,1 0 1,-1 1-1,0-3 1,0-2 102,-1-1-1,1 0 1,-1 0 0,0 1 0,0-1 0,-3-5 0,1-3 67,-36-123 1134,36 106-1186,3 30-143,0 1 1,0-1-1,0 0 0,0 1 0,0-1 0,1 0 0,-1 1 1,0-1-1,0 0 0,1 1 0,-1-1 0,0 1 0,1-1 1,-1 1-1,1-1 0,-1 1 0,1-1 0,-1 1 0,1-1 1,-1 1-1,1-1 0,-1 1 0,1 0 0,-1-1 0,1 1 0,0 0 1,-1-1-1,1 1 0,0 0 0,-1 0 0,1 0 0,0 0 1,-1 0-1,1-1 0,0 1 0,-1 1 0,1-1 0,1 0 1,27 5-592,-27-4 490,35 12-2607,-1 1-1,58 33 0,28 11-7092,-91-48 7269,-2 0 3224,-3 6 6017,-25-16-6530,-1 0 0,0 1 0,1-1 0,-1 0 0,0 1 0,0-1 0,1 0 0,-1 1 0,0-1 0,0 1 0,0-1-1,0 0 1,1 1 0,-1-1 0,0 1 0,0-1 0,0 0 0,0 1 0,0-1 0,0 1 0,0-1 0,0 1 0,0-1 0,0 0 0,0 1-1,-1-1 1,1 1 0,0-1 0,0 1 0,-10 16 2985,2-5-3213,1-2 397,0 0-1,-1-1 0,0 1 0,-1-1 1,1-1-1,-20 15 0,25-21-255,0 0 1,0 1-1,0-1 1,-1-1-1,1 1 1,0 0-1,-1-1 1,0 1-1,1-1 1,-1 0-1,0-1 0,1 1 1,-1 0-1,0-1 1,0 0-1,1 0 1,-1 0-1,0 0 1,0-1-1,0 0 1,1 1-1,-1-1 1,0-1-1,1 1 0,-1 0 1,1-1-1,0 0 1,-1 0-1,-5-4 1,5 1-67,0 0-1,0 0 1,0 0 0,0-1 0,1 0-1,0 1 1,0-1 0,0 0 0,1-1-1,0 1 1,0 0 0,1-1 0,0 1-1,0-1 1,0 1 0,1-1 0,0 1 0,0-1-1,1 1 1,0-1 0,0 1 0,0-1-1,1 1 1,0 0 0,0-1 0,1 1-1,-1 0 1,1 1 0,1-1 0,-1 0-1,1 1 1,7-9 0,-8 12-97,-1 0 0,1 1 0,-1-1 0,1 1 0,0-1 0,0 1 0,-1 0 0,1 0 0,0 0 1,0 1-1,0-1 0,0 1 0,0 0 0,0-1 0,1 1 0,-1 0 0,0 1 0,0-1 0,0 1 0,0-1 0,0 1 0,0 0 0,-1 0 0,5 2 0,8 4-747,-1 0-1,-1 1 0,21 15 1,-10-7-810,31 16-2212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11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329 410 11546,'76'43'4954,"-71"-38"-2426,-8-4-536,-10-6 9,13 0-57,-10-16-279,10-5-297,0-8-656,-10-11-304,4-6-528,-10-2-456,-5-1-1136,-10 2-761,-18 11-3496</inkml:trace>
  <inkml:trace contextRef="#ctx0" brushRef="#br0" timeOffset="1">1 1 14555,'19'8'6329,"35"8"-3248,12-3-888,17-3-841,3-2-456,-16 0-616,-5 0-536,-13 4-1176,-9-3-825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1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1 408 11554,'5'3'6016,"1"-5"-3493,3-14 349,9-41-1677,32-88 326,33-35 1316,-76 170-2401,-4 13-117,0 22-10,-3-20-297,2 37-419,2 0 0,1 0 0,2-1 0,3 0-1,22 64 1,-11-52-1759,-10-15-798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1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1001 4 12459,'11'-3'5889,"12"3"-2144,21 0-1713,14 5-520,33 9-567,8 1-449,-8-5-672,-1 4-480,-56-4-1505,-16 8-896</inkml:trace>
  <inkml:trace contextRef="#ctx0" brushRef="#br0" timeOffset="1">1 436 18516,'57'-5'7234,"86"-8"-5322,32 0 64,46 0-543,12 5-489,11 8-408,-20 2-320,-78 14-240,-38-3-144,-79 5-608,-36-7-360,-12-11-1369,-10-9-856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13499,'5'-1'10298,"-2"-9"-9450,-3 8-360,0 1-1208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1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 14523,'-5'40'6161,"5"-49"-3600,3 1-1481,2 2-472,0-6-1536,-3 1-968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11114,'20'11'2251,"0"0"0,30 10 0,-28-14-1832,0 0 0,1-2 0,-1 0 0,1-2 0,0 0 0,0-1 0,41-3 0,-59 0-357,0 1 0,-1 0 0,1-1 0,-1 0 0,1 0 0,-1-1 0,0 1 0,1-1 0,-1 0 0,0 0 0,0 0-1,6-4 1,-8 4-22,-1 0-1,1 0 0,-1 0 0,1 0 0,-1-1 1,0 1-1,0 0 0,0-1 0,0 1 0,0 0 0,-1-1 1,1 1-1,-1-1 0,1 1 0,-1-1 0,0 1 1,0-1-1,0 1 0,0-1 0,-1 1 0,1-1 1,-1 1-1,0-4 0,-2-5 116,0 1-1,-1-1 1,0 0-1,-1 1 1,0 0 0,-1 0-1,-10-15 1,-5-1 233,-29-29 0,28 34-192,2-1 0,-17-25-1,37 47-197,0-1 0,-1 1 0,1 0 0,0 0 0,0-1 0,-1 1 0,1 0 0,0-1 0,0 1 0,0 0 0,-1-1 0,1 1 0,0 0 0,0-1 0,0 1 0,0 0 0,0-1 0,0 1 0,0 0 0,0-1 0,0 1 0,0 0 0,0-1 0,0 1 0,0-1 0,0 1 0,0 0 0,0-1 0,0 1 0,0 0 0,1-1 0,-1 1 0,0 0 0,0-1 0,0 1 0,1 0 0,-1-1 0,0 1 0,0 0 0,1 0 0,-1-1 0,0 1 0,21-2-343,28 11-1133,0 8-541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3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377 232 8914,'9'-1'11014,"-20"25"-9595,8-19-1334,0 3 6,-1-1-1,-1 1 1,1-1 0,-1 0-1,0-1 1,-1 1-1,0-1 1,0 0 0,-11 8-1,0-3 18,0-1 0,-1 0 0,-1-2 0,0 0 0,-20 6 0,26-11-100,0 1 1,0-2 0,0 0-1,-1 0 1,1-2 0,0 1-1,0-2 1,-22-2 0,32 2-36,1 1 0,0 0 1,-1-1-1,1 0 1,0 1-1,-1-1 1,1 0-1,0 0 1,0-1-1,0 1 1,0 0-1,0-1 1,0 1-1,0-1 0,-2-2 1,3 3-9,1 0 0,-1 0-1,0 0 1,1-1 0,0 1 0,-1 0 0,1 0 0,0-1-1,-1 1 1,1 0 0,0 0 0,0-1 0,0 1 0,0 0-1,0-1 1,1 1 0,-1 0 0,0 0 0,1-1 0,0-1-1,2-2-98,0-1 0,0 1-1,0 0 1,1-1-1,0 2 1,0-1 0,0 0-1,1 1 1,7-6-1,60-39-961,-46 32 721,35-28 1,-49 35 432,0 0-109,0-1-1,0 0 1,-1 0 0,17-24 0,-26 32 112,-1 1 0,1 0-1,-1-1 1,0 1 0,1-1 0,-1 1-1,0-1 1,-1 0 0,1 1 0,0-1 0,-1 0-1,0 0 1,1 1 0,-1-1 0,0 0 0,-1 0-1,1 1 1,0-1 0,-1 0 0,1 0-1,-1 1 1,0-1 0,0 0 0,0 1 0,0-1-1,-1 1 1,1-1 0,-1 1 0,1 0 0,-1 0-1,0 0 1,0 0 0,0 0 0,-2-2-1,3 2-4,-1 1-1,1 0 1,0 0-1,0 0 1,-1-1-1,1 1 0,-1 0 1,1 1-1,-1-1 1,1 0-1,-1 0 1,0 1-1,1-1 0,-1 1 1,0-1-1,1 1 1,-1 0-1,0 0 1,0-1-1,1 1 0,-1 1 1,0-1-1,0 0 1,1 0-1,-1 1 0,0-1 1,1 0-1,-1 1 1,0 0-1,1-1 1,-1 1-1,1 0 0,-1 0 1,1 0-1,-1 0 1,1 0-1,0 0 1,-1 1-1,-1 1 0,0 1-28,1 0 0,-1 0-1,0 1 1,1-1 0,0 1-1,0 0 1,0 0-1,1-1 1,0 1 0,0 0-1,0 0 1,0 10 0,1 7-14,1 0 1,1 0 0,1-1 0,2 1 0,0-1-1,0 0 1,2 0 0,1-1 0,1 1 0,0-2 0,2 0-1,0 0 1,1 0 0,1-2 0,0 1 0,21 18-1,-19-20-2042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20 250 15219,'-1'-13'6730,"-4"-9"-3498,5-9-1191,-3-10-305,1-4-840,0 2-352,-4 8-720,6 15-632,3 22-1568,2 7-1073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35 250 10378,'-25'44'3150,"16"-29"2627,10-17-5462,1-1 0,-1 0 0,1 0 0,-1 1 0,0-1 0,0 0 0,0 0 0,-1 0 0,1-6 0,3-10 355,3-4-443,-1-1-1,0 1 1,-2-1 0,-1 0 0,-1 0-1,-1 0 1,-3-25 0,-2 13-110,5 32 150,4 11-185,6 17-11,2 30 44,-12-45-106,1 0 0,0-1 0,0 1 0,0-1-1,1 0 1,0 0 0,1 0 0,0 0 0,0 0 0,1-1 0,10 14-1,-13-20-7,0 1-1,0-1 0,0 1 0,0-1 0,0 0 0,0 1 0,0-1 0,0 0 0,0 0 1,1-1-1,-1 1 0,0 0 0,1-1 0,-1 0 0,0 1 0,1-1 0,-1 0 0,4 0 1,-2-1-2,0 0 1,1 0 0,-1 0 0,0-1-1,0 0 1,0 1 0,0-1-1,-1-1 1,7-3 0,0-2 12,1-1 1,-2-1-1,1 1 0,-1-2 1,12-16-1,19-49 293,-36 76-87,-2 7-85,1 17 0,-3-20-111,2 11 42,-1 0-26,0 1 0,9 29 1,-9-41-39,0 0 1,0 0 0,1-1 0,-1 1 0,1 0-1,0-1 1,0 1 0,1-1 0,-1 0 0,1 0-1,-1 0 1,1 0 0,0 0 0,0 0 0,1-1-1,-1 0 1,4 3 0,1-2-1,0-1 1,0 1-1,0-2 1,0 1-1,1-1 0,-1 0 1,0-1-1,1 0 0,-1 0 1,0-1-1,0 0 1,1 0-1,-1-1 0,0 0 1,0-1-1,8-3 1,6-3 2,-1 0 0,-1-2 0,0 0 0,32-25 1,0-8 52,-52 43-56,0 1 0,0 0 1,1 0-1,-1-1 1,0 1-1,0 0 0,0 0 1,1 0-1,-1-1 0,0 1 1,1 0-1,-1 0 0,0 0 1,0 0-1,1 0 0,-1 0 1,0 0-1,1-1 1,-1 1-1,0 0 0,0 0 1,1 0-1,-1 0 0,0 0 1,1 0-1,-1 0 0,0 0 1,1 1-1,-1-1 0,0 0 1,0 0-1,1 0 1,-1 0-1,6 12-1,-4 25-72,-2-25-7,1-7-45,0 1 0,-1-1 0,2 1 0,-1-1 0,0 0 0,1 0 0,0 1 0,1-1 0,-1 0 0,1 0 0,3 4 0,-5-7 16,1 0 0,0-1 0,0 1 0,-1 0 0,1-1 0,0 0 0,1 1 0,-1-1 0,0 0 0,0 0 0,0 0-1,1 0 1,-1-1 0,0 1 0,1 0 0,-1-1 0,1 0 0,-1 0 0,0 1 0,1-1 0,-1-1 0,1 1 0,-1 0 0,1-1 0,-1 1-1,4-2 1,-3 1-58,0 0-1,-1-1 0,1 1 0,0 0 0,-1-1 1,1 0-1,-1 1 0,0-1 0,1 0 0,-1-1 1,0 1-1,0 0 0,0 0 0,-1-1 0,1 1 1,1-4-1,4-23-1555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14523,'19'0'6473,"10"-5"-3232,20-4-1704,1-4-209,7-5-864,12 6-184,-17 3-648,-9 9-472,-23 9-1289,-23 4-791</inkml:trace>
  <inkml:trace contextRef="#ctx0" brushRef="#br0" timeOffset="1">30 222 16908,'8'1'6569,"29"3"-4857,2-1-335,12-3-905,1 0-448,-13 3-1328,3 7-937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13411,'3'-12'6241,"5"-10"-2368,1-17-2633,-1-5-336,0-8-671,0 6-289,2 22-993,-1 8-679,-2 17-3113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413 298 16556,'2'-2'6489,"-6"-9"-4665,4-6-367,-3-9-777,-7-9-328,2-9-768,-5-2-472,-1 4-1097,-14 1-575</inkml:trace>
  <inkml:trace contextRef="#ctx0" brushRef="#br0" timeOffset="1">0 0 13539,'16'2'5993,"35"4"-2920,22 9-681,15 0-831,3-2-521,-10 0-912,-8-5-528,-5-5-1369,1 0-783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9458,'95'32'4456,"-82"-28"-3040,0-2 0,1 1 0,13-1 0,-24-2-1194,1 0 0,0 0 1,-1 0-1,1 1 1,-1 0-1,1-1 0,-1 1 1,1 0-1,-1 1 0,0-1 1,1 0-1,-1 1 0,0 0 1,0 0-1,0 0 0,0 0 1,0 0-1,4 6 0,-6-8-142,0 1 0,0 0 0,0 0 0,-1 0 0,1 1 0,0-1 0,0 0 0,-1 0 0,1 0 0,-1 1 0,1-1 0,-1 0 0,1 0 0,-1 1 0,0-1 0,0 0 0,0 1 0,0-1 0,0 0 0,0 1 0,0-1 0,0 0 0,0 1 0,0-1 0,-1 0 0,1 1 0,-1-1-1,1 0 1,-1 0 0,1 0 0,-1 1 0,0-1 0,1 0 0,-1 0 0,0 0 0,0 0 0,0 0 0,0 0 0,0 0 0,0-1 0,-1 2 0,-3 1 118,0 1 0,0-2 1,0 1-1,0 0 0,0-1 0,0 0 0,-1 0 1,-8 1-1,9-1-150,-1-1 0,0 0-1,0-1 1,0 0 0,0 1 0,1-2 0,-1 1 0,0-1 0,0 0 0,0 0 0,1 0-1,-1-1 1,0 0 0,1 0 0,0-1 0,-1 1 0,1-1 0,0 0 0,0 0-1,1-1 1,-1 0 0,1 0 0,-1 0 0,1 0 0,1 0 0,-1-1 0,0 0-1,1 0 1,0 0 0,0 0 0,1 0 0,0-1 0,-1 1 0,2-1 0,-1 1-1,1-1 1,0 0 0,0 0 0,0-11 0,0 10-129,1 0 1,0 0-1,0 0 0,0 0 0,1 0 1,0 0-1,1 0 0,0 0 1,0 0-1,0 0 0,1 1 1,0-1-1,0 1 0,4-7 0,-4 10-73,-1 1-1,1-1 0,0 1 0,-1-1 0,1 1 0,0 0 1,0 0-1,1 0 0,-1 1 0,0-1 0,1 1 0,-1-1 0,1 1 1,-1 0-1,1 1 0,-1-1 0,1 1 0,0-1 0,-1 1 0,1 0 1,0 0-1,-1 1 0,1-1 0,0 1 0,-1 0 0,1 0 0,-1 0 1,7 3-1,40 19-2339,-1 6-471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8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41 254 11771,'-6'-2'340,"4"2"47,0-1 0,-1 0 0,1 1 0,-1-1 0,1 0 0,0 0 0,0 0 0,0-1 0,0 1 0,-3-2 0,4 1-79,0 0-1,0 0 0,0 0 1,0 0-1,0 0 1,1-1-1,-1 1 1,1 0-1,0 0 1,0 0-1,-1 0 1,1-1-1,1-3 0,1-119 3709,-2 125-4002,0-1 0,0 1 0,0 0 0,0 0 0,0 0 0,0 0 0,0 0 0,0 0 0,0-1 0,0 1 0,0 0 0,0 0 0,0 0 0,0 0 0,0-1 0,0 1 0,0 0 0,0 0 0,0 0 0,0 0-1,0 0 1,0-1 0,0 1 0,0 0 0,0 0 0,0 0 0,0 0 0,0 0 0,0-1 0,0 1 0,1 0 0,-1 0 0,0 0 0,0 0 0,0 0 0,0 0 0,0 0 0,0 0 0,1 0 0,-1-1 0,0 1 0,0 0 0,0 0 0,0 0 0,0 0 0,1 0 0,-1 0 0,0 0 0,0 0 0,0 0 0,0 0 0,0 0 0,1 0 0,-1 0 0,0 0 0,0 0 0,0 0 0,0 0 0,12 10 298,16 27-238,-22-29 38,6 6-69,-1 0 0,2 0-1,0-1 1,22 16 0,-31-25-38,1 0 0,0-1 0,1 0-1,-1 0 1,1 0 0,-1 0 0,1-1-1,0 0 1,0 0 0,0-1 0,0 1-1,0-1 1,0-1 0,0 1 0,1-1-1,-1 0 1,7-1 0,-10 0 0,-1 0 0,1 0 0,0 0 0,-1 0 0,0-1 0,1 1 0,-1 0 0,0-1 0,0 0 0,1 0 0,-1 0 0,-1 1 0,1-2-1,0 1 1,0 0 0,-1 0 0,1-1 0,-1 1 0,0 0 0,0-1 0,0 0 0,0 1 0,0-1 0,0 1 0,-1-1 0,1 0 0,-1 0 0,0 1 0,0-1 0,0 0 0,0-3 0,-1-11 36,0 0 0,-2-1 1,-6-28-1,5 32-4,-2-7 25,0 4-108,9 17-50,5 9-65,2 1-76,0-1 0,0 1 0,1-2 0,0 0 0,0 0-1,1-1 1,0 0 0,1-1 0,-1-1 0,1 0 0,0 0 0,16 2 0,24 4-518,97 8 0,-67-10 1318,-78-9-413,1 1 0,-1 0-1,0 0 1,0 0 0,0 1-1,-1 0 1,1 0 0,0 0 0,-1 1-1,6 3 1,-9-6-78,0 1 1,0 0 0,-1 0-1,1 0 1,0 0-1,0 0 1,-1 0-1,1 0 1,0 0-1,-1 0 1,1 0-1,-1 0 1,1 1-1,-1-1 1,0 0-1,0 0 1,1 0-1,-1 3 1,0-2 10,-1 0 0,1 0-1,-1 0 1,0 1 0,1-1 0,-1 0 0,0 0 0,0 0 0,0 0-1,0-1 1,-1 1 0,1 0 0,0 0 0,-3 1 0,0 1 72,1 0 0,-2 0 1,1-1-1,0 1 0,-1-1 1,1 0-1,-1-1 0,0 1 1,0-1-1,0 0 0,0 0 0,-1 0 1,1-1-1,0 0 0,-1 0 1,1 0-1,-9 0 0,5-1-19,0-1-1,0 0 1,0-1-1,0 0 1,1 0-1,-1-1 1,0 0 0,1 0-1,0-1 1,-11-6-1,9 4-68,1-1 0,0 1 0,0-2 1,0 1-1,1-1 0,0 0 0,1-1 0,-8-11 0,11 14-57,0 0-1,1 0 1,0 0 0,0 0-1,0-1 1,1 1-1,0-1 1,0 0 0,1 0-1,0 0 1,0 0 0,0 0-1,1-8 1,0 12-11,1-1 0,-1 1 0,1 0 0,0-1 0,-1 1 0,1 0 0,1 0 0,-1 0 0,0 0 0,1 0 0,0 0 0,-1 0 0,1 0 0,0 1 0,1-1 0,-1 1 0,0-1 0,1 1 0,-1 0 0,1 0 0,0 0 0,0 0 0,0 1 0,0-1 0,0 1 0,4-2 0,-1 2-17,-1-1 0,0 1 0,1 1 0,-1-1 0,1 1-1,-1 0 1,1 0 0,-1 1 0,1-1 0,-1 1 0,0 0 0,1 1 0,-1-1 0,0 1 0,8 4 0,4 5-603,-1 0 0,0 1 0,27 25 1,-2 4-2478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14883,'47'47'6282,"-44"-81"-3634,5-2-431,-11-22-785,-2-6-488,3 7-664,-4 5-456,8 26-952,1 12-641,2 22-1263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9674,'2'66'4529,"-2"-65"-4400,0-1 1,0 1-1,0-1 0,0 1 0,0-1 1,0 1-1,0-1 0,0 1 0,0-1 1,0 1-1,0-1 0,0 1 0,0-1 1,0 1-1,0-1 0,0 0 0,1 1 1,-1-1-1,0 1 0,0-1 0,0 1 1,1-1-1,-1 0 0,0 1 0,1-1 1,-1 0-1,0 1 0,1-1 0,-1 0 1,1 1-1,-1-1 0,0 0 0,1 0 1,-1 1-1,1-1 0,6-4 1006,-5 1-850,-1-1 0,1 1 0,-1-1 0,0 1 1,0-1-1,0 1 0,-1-1 0,1 1 0,-1-1 0,0 0 0,0 1 1,0-1-1,0 1 0,-2-7 0,1-16 924,1-28 342,-1 40-1211,0 0 0,2 0 0,-1 0 1,5-20-1,-5 34-335,0 0 0,0 0 0,0-1 1,0 1-1,0 0 0,0 0 0,1 0 1,-1-1-1,0 1 0,0 0 0,0 0 0,0 0 1,0 0-1,1-1 0,-1 1 0,0 0 0,0 0 1,0 0-1,1 0 0,-1 0 0,0-1 1,0 1-1,0 0 0,1 0 0,-1 0 0,0 0 1,0 0-1,1 0 0,-1 0 0,0 0 0,0 0 1,0 0-1,1 0 0,-1 0 0,0 0 1,0 0-1,1 0 0,-1 0 0,0 0 0,0 0 1,1 0-1,-1 0 0,0 1 0,0-1 0,0 0 1,1 0-1,-1 0 0,0 0 0,0 0 1,0 1-1,0-1 0,1 0 0,-1 0 0,12 12 49,-11-11-32,41 46 94,-21-21-180,2-2-1,0-1 0,49 38 1,-68-58 53,0-1 1,0 1-1,0-1 1,1 0-1,-1 0 1,1 0-1,-1-1 1,1 1-1,6 0 1,-10-2 12,0 0-1,0 0 1,1 0-1,-1-1 1,0 1-1,0 0 1,1 0-1,-1-1 1,0 1 0,0-1-1,0 1 1,0-1-1,0 1 1,1-1-1,-1 0 1,0 1-1,0-1 1,-1 0-1,1 0 1,0 0 0,0 0-1,0 0 1,-1 0-1,1 0 1,0 0-1,-1 0 1,1 0-1,-1 0 1,1-1 0,-1 1-1,1 0 1,-1 0-1,0 0 1,0-1-1,0 1 1,0 0-1,0 0 1,0-3 0,1-23 273,-2-1 1,-1 1-1,-6-31 1,3 24-15,-1-41 0,6 74-300,0-1 0,0 1 0,0 0 0,0 0 0,0 0 0,1-1 0,-1 1 0,0 0 0,1 0 0,-1 0-1,1 0 1,-1-1 0,1 1 0,-1 0 0,1 0 0,0 0 0,-1 0 0,1 0 0,0 1 0,0-1 0,0 0 0,0 0 0,2-1 0,0 1-250,-1 0-1,1 0 1,0 0 0,0 0-1,0 1 1,0-1 0,0 1-1,5-1 1,30 1-2889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46 580 13523,'-13'-73'6250,"-6"-45"-1052,16 87-4397,0-56-1,4 73-716,0 0 1,0 0-1,1 0 0,1 1 0,0-1 0,1 1 0,1 0 0,0 0 0,1 0 0,0 1 1,0-1-1,2 1 0,-1 1 0,17-19 0,-18 24-60,0 0 0,1 1-1,0 0 1,0 0 0,0 0 0,0 1 0,1 0 0,0 0 0,0 1-1,11-4 1,-16 6-29,0 0 0,0 1 0,-1-1-1,1 1 1,0 0 0,0-1 0,0 1-1,-1 0 1,1 1 0,0-1 0,0 1-1,0-1 1,-1 1 0,1 0 0,0 0-1,-1 0 1,1 0 0,0 0 0,-1 1-1,0-1 1,1 1 0,-1-1 0,0 1-1,0 0 1,0 0 0,0 0 0,0 0-1,0 0 1,-1 1 0,1-1 0,-1 1-1,1-1 1,-1 1 0,0-1 0,1 4-1,0 2-27,0-1 0,0 1 0,-1 0-1,0 0 1,0-1 0,-1 1 0,0 0-1,0 0 1,-1 0 0,0-1 0,-1 1-1,0 0 1,0-1 0,0 1 0,-1-1-1,0 0 1,0 0 0,-1 0 0,0 0-1,0 0 1,-11 11 0,9-10 34,-2 0 0,1 0 0,-1-1 0,0 0 0,-1 0 0,0-1 0,0 0 0,0 0-1,-1-1 1,1 0 0,-1-1 0,0 0 0,-1-1 0,1 0 0,-15 2 0,-27-7 179,36 1 137,43 8-178,22 6-190,-2 2 0,1 3 0,-2 1 1,64 37-1,-108-54 64,1 0 0,-1-1 0,0 1 0,1-1 0,-1 0 0,1 0 0,0 0 1,-1 0-1,1 0 0,0-1 0,-1 1 0,1-1 0,0 1 0,0-1 0,-1 0 0,1 0 1,0-1-1,0 1 0,0 0 0,-1-1 0,1 0 0,0 1 0,-1-1 0,1 0 1,-1-1-1,1 1 0,-1 0 0,1-1 0,-1 1 0,0-1 0,0 0 0,1 0 1,-1 1-1,-1-2 0,1 1 0,3-4 0,5-9 247,0-2-1,-1 1 1,0-1-1,-1 0 1,9-32-1,-11 30-34,1 0-1,0 1 1,1 0-1,22-32 0,-30 49-218,0 1 0,0-1-1,0 1 1,1 0 0,-1-1 0,0 1-1,0 0 1,1 0 0,-1-1 0,0 1-1,0 0 1,1-1 0,-1 1-1,0 0 1,1 0 0,-1 0 0,0-1-1,1 1 1,-1 0 0,0 0 0,1 0-1,-1 0 1,1 0 0,-1-1-1,0 1 1,1 0 0,-1 0 0,0 0-1,1 0 1,-1 0 0,1 0 0,-1 0-1,0 1 1,1-1 0,-1 0-1,1 0 1,-1 0 0,0 0 0,1 0-1,0 1 1,9 18 61,2 40-385,-11-51 177,18 108-2949,-11-59 197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3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3 293 14283,'0'33'6089,"-2"-59"-3104,2-4-552,2-14-737,-1-9-424,2 1-736,-3-5-240,0 23-608,5 9-480,7 21-1344,4 7-841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16740,'22'6'6113,"22"-3"-5073,20-1-480,14-2-720,-4-6-680,6 6-1320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18 259 13995,'-16'48'4874,"14"-47"-3587,2-6-150,7-28 336,43-137 785,-24 89-1847,-25 80-400,-1 0 1,0 0 0,0 0-1,0 0 1,1 0-1,-1 0 1,1 0 0,-1 0-1,0 0 1,1 0 0,0 0-1,-1 0 1,1 0-1,0 1 1,-1-1 0,1 0-1,0 0 1,1 0 0,-1 1-3,-1 0 1,1 0 0,-1 0 0,1 1 0,-1-1-1,1 0 1,-1 1 0,1-1 0,-1 1 0,1-1-1,-1 0 1,1 1 0,-1-1 0,0 1 0,1-1 0,-1 1-1,0-1 1,0 1 0,1-1 0,-1 1 0,0-1-1,0 1 1,0 0 0,0 0 0,12 53 356,-10-44-335,3 17 70,-4-18-83,0 1 1,1 0 0,0 0 0,1-1 0,0 0 0,0 1-1,1-1 1,0 0 0,8 12 0,-11-20-15,0 1 0,1-1 0,-1 0 1,1 0-1,-1 0 0,1 0 0,0 0 0,-1 0 0,1 0 0,0 0 1,0-1-1,-1 1 0,1 0 0,0-1 0,0 0 0,0 1 0,0-1 1,0 0-1,-1 0 0,1 0 0,0 0 0,0-1 0,0 1 1,0 0-1,0-1 0,0 1 0,-1-1 0,1 0 0,0 1 0,0-1 1,-1 0-1,1 0 0,-1 0 0,1 0 0,-1-1 0,1 1 0,1-2 1,3-2 12,0-1 1,-1 0 0,1 0-1,-1 0 1,0-1-1,-1 0 1,6-9 0,-4 2 135,-1 0 0,0-1 0,-1 1 0,4-24 0,-6 25 214,-2 13-351,0 0 0,0-1 0,0 1 1,0 0-1,0 0 0,0 0 0,0 0 0,0 0 0,0 0 1,0-1-1,0 1 0,0 0 0,0 0 0,0 0 0,0 0 0,0-1 1,0 1-1,0 0 0,0 0 0,0 0 0,0 0 0,0 0 1,0 0-1,0-1 0,0 1 0,1 0 0,-1 0 0,0 0 1,0 0-1,0 0 0,0 0 0,0 0 0,0-1 0,0 1 0,0 0 1,1 0-1,-1 0 0,0 0 0,0 0 0,0 0 0,0 0 1,0 0-1,1 0 0,-1 0 0,0 0 0,0 0 0,0 0 0,0 0 1,0 0-1,1 0 0,-1 0 0,0 0 0,0 0 0,0 0 1,0 0-1,0 0 0,1 0 0,-1 0 0,0 0 0,0 0 0,6 13 572,4 20-7,-6-13-425,0-1-56,1 0 1,0 0-1,10 22 1,-12-35-169,0 0 1,0-1-1,0 1 1,1-1-1,-1 0 1,1 0-1,0-1 1,1 1-1,-1-1 1,1 0-1,0 0 1,0-1-1,0 1 1,12 5-1,-7-6-309,1 1 0,-1-1 0,1-1 0,20 2 1,48 0-2468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14251,'76'13'5833,"-77"12"-3792,-9-6-833,15 15-192,0-4-376,6-8-136,25 4-304,0-11-71,8-8-97,-10-9-72,-8-11-513,-5-3-431,-10-5-1032,1-4-441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 10762,'47'-1'7999,"-1"-1"-4577,93-9-2845,-110 11-1296,-29 0 667,0 0-1,-1 1 1,1-1 0,0 0 0,0 0 0,-1 0 0,1 1 0,0-1-1,-1 0 1,1 1 0,0-1 0,0 0 0,-1 0 0,1 1 0,0-1 0,0 0-1,0 1 1,0-1 0,-1 1 0,1-1 0,0 0 0,0 1 0,0-1 0,0 0-1,0 1 1,0-1 0,0 1 0,0-1 0,0 0 0,0 1 0,0-1-1,0 0 1,1 1 0,-1-1 0,0 1 0,0-1 0,0 0 0,0 1 0,1-1-1,-1 0 1,0 1 0,0-1 0,0 0 0,1 0 0,-1 1 0,0-1 0,1 0-1,-1 0 1,0 1 0,1-1 0,-1 0 0,0 0 0,1 0 0,-1 0 0,0 1-1,1-1 1,-1 0 0,0 0 0,1 0 0,-1 0 0,1 0 0,-1 0-1,0 0 1,1 0 0,-1 0 0,1 0 0,-11 7-743,0 0 0,-1 0 0,0-1 0,0 0 0,-15 4 0,-64 21-375,73-26 1157,-100 39 3695,117-44-3650,0 0 0,0 0 1,0 0-1,0 0 0,0 0 0,0 0 1,0 0-1,0 0 0,0 0 0,1 0 1,-1 0-1,0 0 0,0 0 0,0 0 0,0 0 1,0 0-1,0 0 0,0 1 0,0-1 1,0 0-1,0 0 0,0 0 0,0 0 1,0 0-1,0 0 0,0 0 0,0 0 1,0 0-1,0 0 0,0 0 0,0 0 1,0 0-1,0 0 0,0 1 0,0-1 1,0 0-1,0 0 0,-1 0 0,1 0 1,0 0-1,0 0 0,0 0 0,0 0 1,0 0-1,0 0 0,0 0 0,0 0 1,0 0-1,0 0 0,12 1 581,19-3-311,18-3-497,7 2-490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4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38 191 11947,'0'70'5609,"0"-91"-2145,-4-18-2431,0-4-329,-5-12-912,0 1-632,-3 6-2561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5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15211,'15'-62'5841,"19"41"-4216,10 3-113,13 18-296,10 5-311,-7 23-425,-7 4-152,-30 9-272,-23 4 64,-31 4-40,-34-12 40,-16-6-8,5-8-128,6-23-432,24 0-424,30-18-1233,16-5-919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13699,'1'-14'6999,"3"-2"-4504,5-21-2359,-4-19 744,-3-71-1,-2 118-804,-1-3 1,1-1 1,1 1-1,0 0 0,0 0 0,4-13 0,-5 22-72,1 1 1,0-1-1,0 0 0,0 1 0,0-1 0,1 1 0,-1-1 0,1 1 0,0 0 0,-1 0 0,1-1 0,0 1 1,0 0-1,0 1 0,1-1 0,-1 0 0,0 1 0,1-1 0,-1 1 0,1 0 0,-1-1 0,1 1 0,-1 1 0,1-1 1,0 0-1,0 1 0,5-1 0,-3 0-10,0 1 0,0-1 0,0 1 0,0 1 0,0-1 0,0 1 0,0-1 0,0 2 0,0-1 0,0 0 0,0 1 0,-1 0 0,1 0 0,-1 0 0,1 1 0,-1 0 0,0 0 0,0 0 0,0 0 0,0 0 0,-1 1 1,1 0-1,-1-1 0,0 1 0,0 1 0,0-1 0,-1 0 0,1 1 0,-1-1 0,0 1 0,-1 0 0,1-1 0,-1 1 0,0 0 0,0 0 0,0 0 0,-1 0 0,1 0 0,-2 6 0,1-3-14,-1-1-1,0 1 1,-1-1 0,0 0 0,0 1-1,-1-1 1,0 0 0,0 0-1,0 0 1,-1-1 0,0 1-1,0-1 1,-1 0 0,0 0-1,-8 8 1,-8 5 231,-1-1-1,-45 28 1,11-8 1820,62-42-1867,1 0-1,0 1 1,0-1-1,0 1 1,0 1 0,0-1-1,15-2 1,59-5-41,-50 7-9,-22 2-146,13-2 104,0 1 0,39 2 0,-54 1-227,1 0 1,-1 0 0,0 0-1,0 1 1,0 1-1,-1-1 1,1 1 0,0 0-1,-1 0 1,0 1-1,0 0 1,10 7 0,-11-6-325,-4-3 149,1-1-1,0 1 1,0-1-1,0 1 1,-1-1 0,1 0-1,0 0 1,1 0-1,-1 0 1,3 1 0,8 0-2366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10698,'-4'1'999,"-1"-1"-1,1 1 1,-1-1-1,1 1 0,0 0 1,-1 1-1,1-1 1,-4 3-1,-34 23 2104,26-12-2445,-1 1-1,-17 23 1,27-30-505,1-1 1,0 1-1,0 0 1,1 0-1,1 1 1,-1 0-1,2-1 1,-5 15-1,8-22-153,-1 0 0,0 1-1,1-1 1,0 1 0,0-1-1,-1 1 1,1-1 0,1 1-1,-1-1 1,0 1 0,1-1-1,-1 0 1,1 1 0,-1-1-1,1 1 1,0-1 0,0 0-1,1 0 1,-1 1 0,0-1-1,1 0 1,-1 0 0,1 0-1,-1-1 1,1 1 0,0 0-1,0-1 1,0 1 0,0-1-1,0 1 1,0-1 0,0 0-1,1 0 1,-1 0 0,0 0-1,1 0 1,-1-1 0,1 1-1,-1-1 1,4 1 0,6 0-210,-1-1 1,0 0-1,1-1 1,-1 0-1,0 0 1,0-1-1,0-1 1,0 0-1,16-7 1,39-8-2337,-58 16 2213,0 0 1,0-1-1,0 0 1,-1-1-1,1 0 0,-1 0 1,0 0-1,0-1 1,8-7-1,-3 2 114,0-1 1,-1 0-1,-1-1 0,10-13 1,-14 17 480,-1 0 1,0-1-1,0 0 1,-1 0-1,0 0 1,0 0-1,-1-1 1,0 1-1,-1-1 1,1-10-1,-3 20-204,1-1 1,-1 0-1,0 1 0,0-1 0,0 0 0,0 1 0,0-1 0,0 0 1,0 0-1,0 1 0,0-1 0,0 0 0,-1 1 0,1-1 1,0 1-1,0-1 0,-1 0 0,1 1 0,0-1 0,-1 0 0,1 1 1,-1-1-1,1 1 0,0-1 0,-1 1 0,1-1 0,-1 1 0,0 0 1,1-1-1,-1 1 0,1 0 0,-1-1 0,1 1 0,-1 0 1,0-1-1,1 1 0,-1 0 0,0 0 0,1 0 0,-1 0 0,0 0 1,1 0-1,-1 0 0,0 0 0,0 0 0,1 0 0,-1 0 0,-1 0 1,0 1 14,0 0 1,0 0 0,0 0 0,0 0-1,0 0 1,0 0 0,1 1 0,-1-1-1,0 1 1,1-1 0,-1 1 0,1-1-1,-1 1 1,0 2 0,-3 5-11,1 1 0,0 0 1,1 0-1,0 0 0,1 0 1,0 0-1,0 0 0,1 1 0,0-1 1,1 1-1,1-1 0,1 13 1,1-1-165,1 0 0,1 0 1,1 0-1,13 33 0,-18-53-65,0 0 1,0 0-1,0 0 0,0 0 1,0 0-1,0-1 0,1 1 1,-1 0-1,0-1 0,1 1 0,0-1 1,-1 1-1,1-1 0,0 0 1,0 1-1,-1-1 0,1 0 1,0 0-1,0-1 0,0 1 0,0 0 1,1-1-1,-1 1 0,0-1 1,0 1-1,0-1 0,0 0 0,0 0 1,1 0-1,-1 0 0,0-1 1,0 1-1,0-1 0,0 1 1,0-1-1,0 1 0,0-1 0,4-2 1,21-9-3707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13619,'-4'12'5545,"-4"22"-3432,5 7-681,-8 12-552,-2 4-232,5-2-264,-2 4-144,10-17-584,8 0-408,2-17-928,-1-14-553</inkml:trace>
  <inkml:trace contextRef="#ctx0" brushRef="#br0" timeOffset="1">1 270 13523,'10'-3'5473,"27"5"-3425,-3-9-615,18 7-545,-1 2-304,-12-2-984,8 13-648,-10-8-1337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15179,'111'-38'5841,"-110"55"-4272,1 1-329,-2 6-496,0 10-152,0-6-176,2 3-183,19-9-153,14-9-72,9-9-88,7-4-89,-7-10-679,-5-3-392,-12-3-848,-6-1-289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3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18 247 12123,'-5'17'977,"0"0"1,2 0-1,-2 18 1,5-34-940,0 0 1,0 0-1,1-1 1,-1 1-1,0 0 1,0-1-1,0 1 1,1 0-1,-1 0 1,0-1 0,1 1-1,-1-1 1,1 1-1,-1 0 1,1-1-1,-1 1 1,1-1-1,-1 1 1,1-1-1,-1 1 1,1-1-1,0 1 1,-1-1-1,1 0 1,0 1-1,-1-1 1,1 0-1,0 0 1,0 1-1,-1-1 1,1 0 0,0 0-1,0 0 1,-1 0-1,1 0 1,0 0-1,0 0 1,-1 0-1,2-1 1,32-7 647,-30 7-562,9-4 152,-1 0 0,1 0-1,-1-1 1,0-1 0,21-15 0,-30 20-213,0 0-1,0 0 1,-1 0 0,1-1 0,-1 1 0,1-1 0,-1 0 0,0 0 0,0 0-1,0 0 1,0 0 0,-1 0 0,1 0 0,-1-1 0,0 1 0,0 0 0,0-1 0,0 1-1,-1-1 1,1 1 0,-1-1 0,0 1 0,0-1 0,0 0 0,-1 1 0,1-1-1,-3-5 1,0 0 123,-1 1 0,0 0 0,0 0 1,-1 1-1,0 0 0,0-1 0,-10-8 0,-51-44 809,15 16-479,51 43-516,0 1 0,0 0 0,-1 0 0,1 0 0,0-1 1,-1 1-1,1 0 0,0 0 0,0-1 0,-1 1 0,1 0 0,0-1 1,0 1-1,0 0 0,-1-1 0,1 1 0,0 0 0,0-1 0,0 1 1,0 0-1,0-1 0,0 1 0,0 0 0,0-1 0,0 1 0,0-1 1,0 1-1,0 0 0,0-1 0,0 1 0,0 0 0,0-1 0,0 1 1,0 0-1,0-1 0,1 1 0,-1 0 0,0-1 0,0 1 0,0 0 1,1-1-1,-1 1 0,0 0 0,0 0 0,1-1 0,-1 1 1,0 0-1,1 0 0,-1-1 0,0 1 0,1 0 0,-1 0 0,0 0 1,1 0-1,-1 0 0,0 0 0,1-1 0,22-3-120,-20 4 101,8-1-307,1 0 0,-1 1 1,1 1-1,-1 0 0,0 0 1,1 1-1,17 6 0,6 6-1420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19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14307,'40'2'6677,"0"4"-3838,-11 1-2458,55 20 0,-83-26-444,1-1 0,-1 1 0,1-1 1,0 1-1,-1 0 0,1 0 0,-1 0 0,0 0 0,1 0 0,-1 0 0,0 0 0,1 0 0,-1 0 0,0 1 0,0-1 0,1 3 1,-1-3-44,-1-1 0,0 1 1,0 0-1,0 0 0,0 0 1,0-1-1,0 1 0,0 0 1,0 0-1,-1 0 0,1-1 1,0 1-1,0 0 0,-1 0 1,1-1-1,0 1 0,-1 0 1,1 0-1,-1-1 0,1 1 1,-1-1-1,1 1 0,-1 0 1,0 0-1,-4 3-655,-1 0 0,0 0 0,0 0-1,0-1 1,0 1 0,-11 2 0,-26 9-2000,32-12 2678,-1 1 1,1 0 0,0 1-1,0 0 1,0 0-1,1 1 1,-15 11-1,24-17 160,0 1 1,1-1-1,-1 1 0,0-1 0,1 1 0,-1-1 1,1 1-1,-1 0 0,1-1 0,-1 1 0,1-1 0,-1 1 1,1 0-1,0 0 0,-1-1 0,1 1 0,0 0 1,-1 0-1,1-1 0,0 1 0,0 0 0,0 0 0,0 0 1,0-1-1,0 1 0,0 0 0,0 0 0,0 0 0,0-1 1,0 1-1,1 0 0,-1 0 0,0-1 0,0 1 1,1 0-1,-1 0 0,1-1 0,-1 1 0,1 0 0,-1-1 1,1 1-1,-1-1 0,1 1 0,-1-1 0,1 1 1,0-1-1,-1 1 0,1-1 0,0 1 0,-1-1 0,1 0 1,0 1-1,0-1 0,-1 0 0,2 0 0,6 4 294,1-1-1,-1 0 1,16 3-1,17 1-24,8-5-809</inkml:trace>
  <inkml:trace contextRef="#ctx0" brushRef="#br0" timeOffset="1">431 0 15035,'8'10'6426,"13"16"-3642,10 0-1239,-3-5-1057,3 2-648,-12-14-1321,-12-2-839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73 12587,'9'-27'5697,"-8"23"-5405,-1 1 1,1 0-1,0-1 0,0 1 0,1 0 1,-1 0-1,0 0 0,1 0 0,0 0 1,0 0-1,0 1 0,3-5 0,-4 7-270,-1 0 0,0 0 0,0 0 0,0-1 0,0 1 0,1 0-1,-1 0 1,0 0 0,0 0 0,0 0 0,0 0 0,1 0 0,-1 0 0,0 0-1,0 0 1,0 0 0,1-1 0,-1 1 0,0 0 0,0 0 0,1 0-1,-1 0 1,0 1 0,0-1 0,0 0 0,1 0 0,-1 0 0,0 0 0,0 0-1,0 0 1,0 0 0,1 0 0,-1 0 0,0 0 0,0 1 0,0-1-1,1 0 1,-1 0 0,0 0 0,0 0 0,0 0 0,0 1 0,0-1 0,0 0-1,0 0 1,1 0 0,-1 1 0,0-1 0,0 0 0,0 0 0,0 0-1,0 1 1,0-1 0,0 0 0,0 0 0,0 1 0,1 16 402,-12 59-214,-3-1 0,-29 95 0,25-106-179,17-52-27,5-10-2,13-11-2,-4 0 2,-2 4 5,1 1 1,-1 0 0,1 1 0,0 0 0,0 0 0,23-1 0,75 6 24,-83 0-18,1-1 0,-1-1-1,38-6 1,-59 5 25,0 0-1,0 0 1,0 1-1,0-1 0,0 1 1,1 1-1,7 1 1,-12-2 2,0 1 0,0-1 0,0 1 0,-1 0 0,1 0 0,0 0 0,0 0 0,-1 0 0,1 0 0,-1 0 0,1 0 1,-1 1-1,0-1 0,1 1 0,-1-1 0,0 1 0,0-1 0,0 1 0,0 0 0,0 0 0,0-1 0,-1 1 0,1 0 0,-1 0 0,1 0 1,0 3-1,-1-5-28,0 1 0,0 0 1,0 0-1,0 0 1,0 0-1,1 0 1,-1 0-1,0 0 1,1 0-1,-1 0 1,1 0-1,-1 0 0,1-1 1,-1 1-1,1 0 1,-1 0-1,1-1 1,0 1-1,0 0 1,-1-1-1,1 1 1,0 0-1,0-1 0,0 1 1,1 0-1,-1-1-17,1 0 0,-1 0 0,1 0 0,-1-1-1,1 1 1,-1 0 0,0-1 0,1 1-1,-1 0 1,1-1 0,-1 0 0,0 1 0,0-1-1,1 0 1,1-1 0,7-6-234,0-1-1,-1 0 1,11-13 0,-10 12-202,2-3-1172,0 1 0,20-29 0,-23 28-2484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3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14203,'17'0'5761,"15"4"-3640,10 4-1353,-11 3-224,3 1-856,-1 2-712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3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16492,'-32'102'6201,"86"-102"-4969,-9-10-344,-3-1-632,2 8-288,-19 1-912,-6 2-704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11 259 13131,'0'-2'5801,"2"-3"-2464,8-3-1649,-10-13-776,-2-10-304,4-10-688,-10-6-456,4-6-1208,-7 2-625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11819,'23'0'5601,"17"2"-2137,22 1-1815,6-3-329,7 2-648,-8-5-360,-12-10-1216,-8 6-712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13363,'10'-10'5281,"14"-16"-3449,7-6-487,4-25-345,2-6-160,7-1-224,-4 2-64,-4 25-136,-16 9-32,-14 25 49,-3 13-89,-14 16-128,6 21 16,0 12-440,-6 4-232,13 5-681,7-13-599,3-12-857</inkml:trace>
  <inkml:trace contextRef="#ctx0" brushRef="#br0" timeOffset="1">70 213 13147,'-8'-10'5721,"-7"-8"-2872,15 15-761,20 3-784,13 8-431,36 12-697,-2-7-665,1 3-1759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12611,'13'5'1173,"2"0"2863,-14-6-3895,-1-1 0,0 1 0,0 0 0,0 0 0,0 0 0,0 0 0,0 0 0,0 0 0,0 0-1,0 0 1,-1 0 0,1 0 0,0-1 0,-1 1 0,1 0 0,-2-1 0,-1-14 112,-1 0-1,2-1 0,0 1 0,1-30 0,-1-13-175,0 41-67,2 13 7,0 1 0,0-1 1,-1 1-1,1 0 0,-1-1 0,0 1 1,-2-5-1,3 9 78,-1 0-1,1 0 1,0 0-1,0 0 1,0 0 0,0 0-1,0-1 1,0 1-1,0 0 1,0 0 0,0 0-1,0 0 1,0 0-1,0-1 1,0 1 0,0 0-1,0 0 1,0 0-1,0 0 1,0-1 0,0 1-1,0 0 1,0 0-1,0 0 1,0 0 0,0-1-1,0 1 1,0 0-1,0 0 1,0 0 0,0 0-1,0 0 1,0 0-1,0-1 1,1 1 0,-1 0-1,0 0 1,0 0-1,0 0 1,0 0 0,0 0-1,0 0 1,1 0-1,-1-1 1,0 1 0,0 0-1,16-2-549,0 1 832,-5 0-330,15-3 44,0 2-1,-1 1 0,1 1 0,45 6 0,-69-6-87,0 0-1,0 1 0,0-1 0,-1 1 0,1 0 1,0 0-1,0-1 0,-1 1 0,1 0 1,-1 0-1,1 0 0,-1 1 0,1-1 0,-1 0 1,1 1-1,-1-1 0,0 0 0,0 1 1,0 0-1,0-1 0,0 1 0,0-1 0,0 1 1,-1 0-1,1 0 0,-1 0 0,1-1 1,-1 1-1,1 0 0,-1 0 0,0 0 0,0 0 1,0 0-1,0 0 0,0-1 0,-1 1 1,1 0-1,-1 0 0,0 2 0,-2 6-3,0 0 0,-1-1 1,0 0-1,-1 1 0,0-2 0,-7 11 0,-4 0 8,-1 0 0,-1-1 0,0 0 0,-1-2 0,-1 0 0,-1-1 0,-36 19 0,45-27 44,26-15-25,32-16-43,-34 20-7,1 0 0,0 1 0,0 0 0,0 0 0,19 0 0,-27 3 12,0 0-1,0-1 0,0 2 0,0-1 0,0 1 0,0 0 0,0 0 0,-1 0 0,1 0 0,0 1 0,-1 0 0,1 0 0,-1 0 0,0 1 0,0-1 0,1 1 1,-2 0-1,5 3 0,-7-4 5,0-1 0,1 1 0,-1-1 0,0 1 0,0-1 0,-1 1 0,1 0 0,0 0 0,0-1 0,-1 1 0,1 0 0,-1 0 0,0 0 0,1 0 0,-1-1 0,0 1 0,0 0 0,0 0 0,-1 4 0,0-3-2,0 0-1,0 1 1,0-1 0,-1 0 0,0 0-1,1 0 1,-1 0 0,0 0 0,-1 0-1,-1 2 1,-5 4-10,0-1-1,0 0 1,-1-1 0,0 0-1,-12 7 1,-36 16-302,58-28-754,4 1-592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12827,'-6'8'9450,"-5"23"-8127,5-16-587,-5 8-326,-1-1 1,-1-1 0,-30 38-1,3-4-74,21-25-239,11-17-56,-1 0 0,-20 24 0,20-32-14,20-14-1089,88-35-505,-56 26 683,48-26 0,-81 38 931,1 0 1,-1-1 0,-1-1-1,1 1 1,-1-1 0,-1-1 0,1 0-1,-1 0 1,10-15 0,-14 23 882,-1 10-508,0 11-20,-4-10-251,0 0-77,0 0 0,0 1 1,-1-1-1,0 0 0,0 0 0,-2 0 1,-4 12-1,-7 8-43,-12 21 37,27-51-67,-1 0-1,1 1 1,0-1 0,-1 0 0,1 1 0,0-1 0,0 0-1,-1 1 1,1-1 0,0 1 0,0-1 0,0 1-1,0-1 1,-1 0 0,1 1 0,0-1 0,0 1 0,0-1-1,0 1 1,0-1 0,0 1 0,0-1 0,0 1 0,0-1-1,1 1 1,-1-1 0,0 1 0,0-1 0,0 0 0,0 1-1,1-1 1,-1 1 0,0-1 0,0 0 0,1 1 0,-1-1-1,0 0 1,1 1 0,-1-1 0,0 0 0,1 1 0,-1-1-1,1 0 1,-1 0 0,0 1 0,1-1 0,-1 0-1,1 0 1,-1 0 0,1 0 0,-1 0 0,1 1 0,-1-1-1,0 0 1,1 0 0,-1 0 0,1 0 0,-1 0 0,1-1-1,-1 1 1,2 0 0,42-1-16,-32 0 28,34-2 2,-6 2-48,41-8 0,-67 6 21,1 0 1,-1-1-1,0 0 0,0-2 0,-1 1 0,20-12 1,-10 1 151,0 0 0,-1-1 0,38-40 0,-52 48 1399,-15 16-626,-15 21-293,21-24-611,-1 0 0,1 0-1,0 0 1,0 1-1,1-1 1,-1 0-1,1 0 1,0 1 0,0-1-1,0 0 1,1 1-1,-1-1 1,1 0-1,0 0 1,0 0 0,1 0-1,-1 0 1,1 0-1,3 5 1,-1-4-11,-1 0 0,2 0 0,-1-1 1,0 0-1,1 0 0,0 0 0,0 0 0,0-1 0,1 1 0,-1-1 1,1-1-1,6 4 0,0-2-182,-1 0 1,1-1 0,0-1-1,0 1 1,0-2-1,0 0 1,0 0-1,0-1 1,1-1 0,-1 0-1,0 0 1,0-1-1,15-5 1,-24 6-109,0-1 0,0 1 1,-1-1-1,1 1 0,0-1 0,-1 0 0,1 0 0,-1-1 1,1 1-1,-1 0 0,0-1 0,4-5 0,-1 1-928,15-14-4490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15795,'-2'-2'4516,"9"0"-2708,17-3-1614,0 2 0,0 0-1,43 2 1,-36 1-95,-31 0-145,1 0 0,-1-1 0,1 1 0,-1 0 0,0 0 0,1 0 0,-1 0 0,1 0 0,-1 0 0,0 0 0,1 0 0,-1 0 0,1 0 1,-1 0-1,0 0 0,1 0 0,-1 0 0,1 0 0,-1 0 0,0 0 0,1 0 0,-1 1 0,0-1 0,1 0 0,-1 0 0,1 0 0,-1 1 0,0-1 0,0 0 0,1 0 0,-1 1 0,0-1 0,1 0 0,-1 1 0,-15 8-1693,-39 8-833,47-15 2368,-11 3-86,0 1 0,0 1 0,1 1 1,0 0-1,-18 13 0,34-20 319,0-1 1,-1 1-1,1 0 0,0-1 1,0 1-1,0 0 0,0 0 1,0 0-1,0 0 1,0 0-1,1 0 0,-1 0 1,0 0-1,0 0 0,1 0 1,-1 1-1,1-1 0,-1 0 1,1 0-1,0 1 1,-1-1-1,1 0 0,0 1 1,0-1-1,0 3 0,1-3 23,-1 0 0,1 1 0,0-1 0,0 0-1,0 0 1,0 1 0,0-1 0,1 0-1,-1 0 1,0 0 0,0 0 0,1 0 0,-1-1-1,1 1 1,-1 0 0,1-1 0,1 2-1,9 1 147,0 0-1,1 0 0,23 2 0,11-2-431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4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0 233 11426,'38'108'5138,"-43"-120"-1994,6-6-1007,1-14-617,6-7-352,-5-13-744,-4-5-200,1 7-752,-5 2-656,5 16-1184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13275,'-1'24'5313,"1"17"-3369,-10 12-831,-3 6-193,10-7 56,3-3-128,8-12-312,16-11-144,9-11-312,-1-10-80,5-9-376,-2-7-296,-9-4-992,3 1-561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 15683,'13'0'5802,"23"0"-4618,3-1-320,5-3-568,-2 4-72,-10 9-704,-4 2-640,-23 7-345</inkml:trace>
  <inkml:trace contextRef="#ctx0" brushRef="#br0" timeOffset="1">1 231 12027,'8'5'5529,"18"-5"-2000,23 3-2137,7-6-800,8-7-224,1 4-1144,-7-4-937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42 302 13915,'-1'1'158,"0"0"-1,0 0 1,1 0 0,-1 1 0,0-1 0,1 0-1,-1 0 1,1 1 0,0-1 0,-1 1-1,1-1 1,0 0 0,0 1 0,0-1-1,0 0 1,0 1 0,0-1 0,0 1-1,0-1 1,1 0 0,-1 1 0,0-1-1,1 0 1,-1 1 0,1-1 0,0 2-1,2-2-79,0 0-1,-1 0 0,1 0 0,0-1 1,-1 1-1,1-1 0,0 1 0,0-1 1,-1 0-1,1 0 0,0 0 1,5-1-1,1 1-35,0-1 1,0 0 0,0-1 0,0 0-1,0 0 1,-1-1 0,1 0-1,-1-1 1,0 0 0,15-9 0,-21 11 1,1 0 0,-1 1 0,0-1 1,0-1-1,0 1 0,0 0 1,0 0-1,-1-1 0,1 1 1,-1-1-1,1 1 0,-1-1 1,0 0-1,0 1 0,0-1 1,0 0-1,-1 0 0,1 0 1,-1 0-1,0 0 0,0 1 1,0-1-1,0 0 0,0 0 0,0 0 1,-1 0-1,0 0 0,1 0 1,-1 1-1,0-1 0,0 0 1,-1 1-1,1-1 0,0 0 1,-1 1-1,0 0 0,-1-3 1,-12-13 450,0 0 0,0 0 0,-2 2 0,0 0 0,-20-13 1,-35-35 573,71 63-1053,0 0-1,0 0 0,-1 0 0,1 0 0,0 0 0,0 0 1,0-1-1,1 1 0,-1 0 0,0-1 0,0 1 0,1-1 0,-1 1 1,0-1-1,1 1 0,-1-3 0,2 3-19,-1 1 1,0 0-1,1-1 1,-1 1-1,1-1 1,-1 1-1,1 0 1,-1-1-1,1 1 0,-1 0 1,1 0-1,-1-1 1,1 1-1,-1 0 1,1 0-1,-1 0 1,1 0-1,-1 0 0,1 0 1,0 0-1,-1 0 1,1 0-1,-1 0 1,1 0-1,-1 0 0,1 0 1,-1 0-1,2 1 1,50 14-1274,-16 2-411,4 8-807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0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46 235 16315,'-8'-5'6490,"-7"-11"-4426,5-5-303,2-15-753,3-3-336,8-5-376,-3 3-528,13 22-960,-3 6-585,10 23-1159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57 282 12355,'-56'52'4721,"72"-73"-3337,3-13-96,14-14-168,-4 1-87,5-10-209,-9 2-88,-7 16-120,-2 13-24,-15 20-112,6 14-24,1 23-207,-3 9-89,14 25-104,6 5-224,4-8-697,0-8-679,2-20-1017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14891,'-5'-1'5769,"7"-1"-4384,14 2-297,25 3-520,7-3-264,8 2-456,9 4-504,-18-4-1168,3 6-873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13587,'-68'25'7527,"46"-15"-7065,0 1 0,0 0-1,2 2 1,-34 25-1,53-37-443,-79 70 807,72-64-730,0 1 0,1 1-1,0 0 1,1-1 0,0 2-1,0-1 1,-5 14 0,11-22-91,-1-1-1,1 1 1,0-1 0,0 1 0,0-1 0,-1 1 0,1-1 0,0 1 0,0-1 0,0 1 0,0-1-1,0 1 1,0-1 0,0 1 0,0-1 0,0 1 0,0-1 0,0 1 0,0-1 0,0 1 0,0-1-1,1 1 1,-1-1 0,0 1 0,0-1 0,0 0 0,1 1 0,-1-1 0,0 1 0,1-1 0,-1 0-1,0 1 1,1-1 0,-1 1 0,1-1 0,-1 0 0,0 0 0,1 1 0,-1-1 0,1 0 0,-1 0-1,1 0 1,-1 1 0,1-1 0,-1 0 0,2 0 0,27-1 24,-23 0-21,41-5-210,-1-2 0,0-2 0,0-2-1,-1-2 1,-1-2 0,72-37-1,-93 40 318,-23 13-111,0 0 1,0 0 0,0 0-1,1-1 1,-1 1-1,0 0 1,0 0 0,0 0-1,0 0 1,1 0-1,-1 0 1,0 0-1,0 0 1,0 0 0,0 0-1,0 0 1,1 0-1,-1 0 1,0-1 0,0 1-1,0 0 1,0 0-1,0 0 1,0 0 0,0 0-1,0 0 1,1-1-1,-1 1 1,0 0 0,0 0-1,0 0 1,0 0-1,0-1 1,0 1-1,0 0 1,0 0 0,0 0-1,0 0 1,0-1-1,0 1 1,0 0 0,0 0-1,0 0 1,0 0-1,0 0 1,0-1 0,0 1-1,-1 0 1,1 0-1,0 0 1,0 0 0,0 0-1,0-1 1,0 1-1,0 0 1,0 0 0,0 0-1,-1 0 1,1 0-1,0 0 1,0 0-1,0-1 1,0 1 0,-1 0-1,-7 1 196,-14 20 63,11-8-295,7-8-188,-1 0-1,0 1 0,1-1 0,0 1 1,1 0-1,-1 0 0,-4 12 1,-1 10-1763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 11426,'-2'-2'2465,"2"2"-2241,0-1 0,-1 1 0,1 0 0,0 0 0,0 0 0,-1 0 0,1 0 0,0 0 0,-1 0 0,1 0 0,0 0 0,-1 0 0,1 0 0,0 0 0,-1 0 0,1 0 0,0 0 0,0 0 0,-1 0 0,-15 5 1691,-10 9-1120,8 0-207,1 1 1,1 0 0,1 1 0,-22 28-1,28-32-500,1 0 0,0 0 0,1 1 0,1 0-1,0 0 1,1 1 0,-7 27 0,11-39-85,1 0 0,-1 0 0,1 0 0,0 0 0,0 0 0,-1 0 0,1 0 0,1 0 0,-1 0 0,0 0 0,1 0 0,0 3 0,-1-5-6,1 1-1,0 0 1,-1 0-1,1-1 1,0 1 0,0-1-1,0 1 1,0-1-1,-1 1 1,1-1-1,0 1 1,0-1-1,0 0 1,0 1 0,0-1-1,0 0 1,0 0-1,0 0 1,0 0-1,0 0 1,0 0-1,0 0 1,0 0 0,0 0-1,0 0 1,1-1-1,19-4-183,0 0 0,0-1 1,-1-1-1,0-1 0,25-14 0,-19 9 39,44-14 1,-69 26 136,-1 1 0,1 0 0,-1-1 0,1 1 0,-1 0 0,1 0 0,0 0 0,-1 0 0,1-1 0,-1 1 0,1 0 0,-1 0 0,1 0 0,-1 0 0,1 0 0,-1 0 0,1 0 0,0 1 0,-1-1 0,1 0 0,-1 0 0,1 0 0,-1 1 0,1-1 0,-1 0 0,1 0 0,-1 1 0,1-1 0,-1 0 0,0 1 0,1-1 0,-1 0 0,1 1 0,-1-1 0,0 1 0,1-1 0,-1 1 0,0-1 0,0 1 0,1-1 0,-1 1 0,0-1 0,0 1 0,0 0 0,-2 24-1292,1-23 1081,-2 16-1931</inkml:trace>
  <inkml:trace contextRef="#ctx0" brushRef="#br0" timeOffset="1">367 214 9402,'91'-15'2128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9 233 14723,'19'26'6338,"-27"-55"-3410,1-14-1576,6-4-383,-11-3-593,16 8-288,-3 14-1016,-1 9-689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138 170 12339,'127'-29'5425,"-109"48"-2953,-20 9-831,-9-1-57,-17 3-256,-14-9 9,-8-18-209,-4-11-176,9-23-352,7-13-224,25-11-296,13 1-128,20 10-520,14 15-264,13 26-792,0 8-425,7 24-399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4.7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56 11170,'0'-3'258,"1"1"-1,-1-1 0,1 0 0,0 1 0,0-1 0,0 1 0,0 0 0,1-1 1,-1 1-1,1 0 0,-1 0 0,1 0 0,0 0 0,0 0 0,0 0 0,0 0 1,0 0-1,0 1 0,5-3 0,-1 2 66,1 0 0,0 0 0,0 1 0,0 0-1,1 0 1,10 1 0,-8-1 83,1 1 0,-1 0 0,0 1-1,1 0 1,17 4 0,-26-4-358,1 0 0,-1 0 0,1 0 0,-1 0 0,0 1 0,1-1 0,-1 1 1,0-1-1,0 1 0,0 0 0,0 0 0,0 0 0,0 0 0,-1 0 0,1 0 0,-1 0 0,1 1 0,-1-1 0,0 0 0,0 1 1,0-1-1,0 1 0,0 0 0,-1-1 0,1 1 0,-1 0 0,0 2 0,0 3-11,0-1-1,-1 0 1,0 0-1,0 1 1,-1-1-1,0 0 1,0 0-1,0-1 1,-1 1-1,0 0 1,-1-1-1,1 1 1,-7 6-1,0 2 101,-1-1 0,-1 0 0,-1-1 0,-16 14 0,14-14 207,0-2 0,0 0 0,-1 0 0,-1-2 0,0 0 0,-25 10 0,24-12 19,26-3 10,36-4 149,-34-1-482,30 1-71,141 3-526,-163-1 170,0-1-1,24-2 1,9-7-4536,-46 6 2112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13771,'26'81'8012,"-27"-86"-7676,-1-1 0,1 1 0,0 0 0,1 0-1,-1-1 1,1 1 0,0-1 0,1 1 0,-1 0 0,1-1-1,0 1 1,0 0 0,0 0 0,4-7 0,3-11 777,20-36 0,-27 56-1042,10-18 480,1 0 0,22-29 0,-28 43-477,-1 0 0,1 0 0,1 1 0,-1 0 0,1 0 0,0 1 0,0 0 0,0 0 0,1 1 0,10-5 0,-17 8-71,0 1-1,0-1 1,1 1-1,-1-1 1,0 1-1,1-1 1,-1 1 0,0-1-1,1 1 1,-1 0-1,0 0 1,1 0-1,-1 0 1,1 0-1,-1 0 1,0 0-1,1 1 1,-1-1-1,1 0 1,-1 1-1,0-1 1,1 1-1,-1-1 1,0 1-1,0 0 1,0 0-1,1-1 1,-1 1-1,0 0 1,0 0-1,0 0 1,0 0-1,0 0 1,-1 0-1,1 1 1,0-1-1,0 0 1,-1 0-1,1 1 1,-1-1-1,1 0 1,-1 1-1,1-1 1,-1 0-1,0 1 1,0-1-1,0 3 1,1 4-20,-1-1 0,0 1 1,0 0-1,-1-1 0,0 1 1,-1-1-1,-3 13 0,-1-7-9,-1 0-1,-1 0 1,0-1-1,0 0 1,-1 0 0,0-1-1,-1-1 1,-1 1-1,1-1 1,-21 13-1,25-19 38,0 0 0,-1 0-1,1 0 1,-1-1 0,0-1-1,0 1 1,0-1 0,-15 3-1,22-5-9,0 0-1,0 0 0,0 0 0,0 0 1,0 0-1,0 0 0,0 0 1,-1 0-1,1 0 0,0 0 0,0 0 1,0 0-1,0 0 0,0 0 1,0 0-1,0 0 0,0 0 0,0 0 1,-1 0-1,1 0 0,0 0 1,0 0-1,0 0 0,0 0 0,0 0 1,0 0-1,0 0 0,0 0 1,0 0-1,0 0 0,-1 0 0,1 0 1,0 0-1,0-1 0,0 1 0,0 0 1,0 0-1,0 0 0,0 0 1,0 0-1,0 0 0,0 0 0,0 0 1,0 0-1,0 0 0,0-1 1,0 1-1,0 0 0,0 0 0,0 0 1,0 0-1,0 0 0,0 0 1,0 0-1,0 0 0,0-1 0,0 1 1,0 0-1,0 0 0,0 0 1,0 0-1,0 0 0,0 0 0,0 0 1,0 0-1,0 0 0,0 0 0,1-1 1,6-4 9,3 2-18,-1 1 0,1 0 0,-1 1 0,1-1 0,0 2 0,-1 0 0,1 0 0,15 2 0,87 20-398,-52-9-371,46 1-2932,-65-11 735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6 269 11450,'-5'0'10891,"6"-9"-6722,4-3-3855,0 0 1,1 1 0,11-17 0,-11 20-232,-1 0 1,-1 0-1,0 0 0,0-1 1,0 1-1,-1-1 0,-1 0 0,1 0 1,0-9-1,-2 12-17,1-5 74,0 0 1,1 1 0,4-14-1,-7 24-134,0-1-1,1 1 1,-1-1-1,0 1 1,0-1-1,1 1 1,-1-1-1,0 1 1,0-1 0,1 1-1,-1-1 1,1 1-1,-1-1 1,1 1-1,-1 0 1,0-1-1,1 1 1,-1 0-1,1-1 1,-1 1-1,1 0 1,0 0-1,-1 0 1,1-1-1,-1 1 1,1 0-1,-1 0 1,1 0 0,0 0-1,-1 0 1,1 0-1,-1 0 1,1 0-1,-1 0 1,1 0-1,0 0 1,-1 1-1,1-1 1,-1 0-1,1 0 1,-1 1-1,1-1 1,-1 0-1,1 0 1,-1 1-1,1 0 1,2 1 10,0 0 1,0 1-1,-1 0 0,1 0 1,-1 0-1,1 0 1,2 5-1,28 53 70,-18-32-67,1-1 0,1-1 0,23 30-1,-39-57-14,-1 1-1,0-1 1,1 1-1,-1-1 0,0 0 1,1 1-1,-1-1 1,1 1-1,-1-1 0,1 0 1,-1 1-1,1-1 1,-1 0-1,1 1 1,-1-1-1,1 0 0,-1 0 1,1 1-1,0-1 1,-1 0-1,1 0 0,-1 0 1,1 0-1,0 0 1,-1 0-1,1 0 1,-1 0-1,1 0 0,-1 0 1,1 0-1,1-1 1,-1 0 6,0 0 1,0 0 0,0 0-1,0 0 1,-1 0 0,1 0-1,0 0 1,0 0 0,-1-1-1,1 1 1,0 0 0,-1-1-1,1 0 1,9-50 294,-4 10-61,-3 28-157,-1 1 0,0-1 0,-2 1 0,0-16 0,0 27-110,-1 0-1,1 0 1,0 0-1,-1 0 1,1 0-1,0 0 1,0 0-1,1 0 1,-1 0-1,0 0 1,1 0-1,-1 0 1,1 0-1,-1 0 0,1 0 1,0 0-1,0 0 1,0 1-1,0-1 1,0 0-1,2-2 1,-3 4-38,1 0-1,-1-1 1,0 1 0,1-1 0,-1 1 0,1 0-1,-1-1 1,0 1 0,1 0 0,-1 0-1,1-1 1,-1 1 0,1 0 0,-1 0 0,1 0-1,-1-1 1,1 1 0,-1 0 0,1 0-1,-1 0 1,1 0 0,-1 0 0,1 0 0,-1 0-1,1 0 1,-1 0 0,1 0 0,-1 0-1,1 1 1,-1-1 0,1 0 0,-1 0 0,0 0-1,1 1 1,-1-1 0,1 0 0,-1 0-1,1 1 1,-1-1 0,0 0 0,1 1 0,-1 0-1,7 3-641,15 9-2240</inkml:trace>
  <inkml:trace contextRef="#ctx0" brushRef="#br0" timeOffset="1">497 371 13979,'0'-11'6009,"2"-9"-3496,7-17-601,8-7-223,12-6-417,-8-12-160,8 10-368,-4 6-96,-14 14-216,2 16-127,-8 22-161,-3 10 0,-2 20-176,0 10-200,-4 1-737,3 3-455,4 0-1225,7-4-591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9978,'12'3'4929,"11"-1"-936,9 5-3105,17-4-840,1 2-360,15 13-1152,4-1-1193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66 300 12243,'-28'14'1849,"-5"3"-41,28-17-24,16-10 1290,-8 6-2774,0 1 0,1 0 0,-1-1 0,0 0 0,-1 0 0,1 0 0,-1 0 0,1 0 0,-1-1 0,-1 1 0,3-8 0,-1-2 363,0 0 0,1-21 1,-4 27-503,0 1 0,1-1 0,0 1 0,0-1 0,1 1 0,-1 0 0,2 0 1,-1 0-1,1 0 0,0 0 0,1 0 0,7-11 0,-11 18-157,1 0 1,-1 0-1,0-1 0,1 1 1,-1 0-1,1 0 0,-1 0 1,0 0-1,1 0 1,-1 0-1,1 0 0,-1 0 1,1 0-1,-1 0 0,0 0 1,1 1-1,-1-1 0,1 0 1,-1 0-1,0 0 0,1 0 1,-1 1-1,0-1 0,1 0 1,-1 0-1,0 1 0,1-1 1,-1 0-1,0 1 0,0-1 1,1 0-1,-1 1 0,0-1 1,0 0-1,1 1 1,-1 0-1,15 20 9,-10-12 2,-4-8-15,16 24-48,35 37-1,-47-56 32,0-1 0,0-1 0,0 1 0,1-1 0,-1 0 0,1 0 0,0 0 0,0-1 0,0 0 0,1 0 0,-1 0 0,1-1 0,0 0 0,7 1 0,-12-3 17,0 0 0,1 0-1,-1 0 1,0-1 0,0 1-1,0-1 1,0 1 0,0-1-1,0 0 1,0 0 0,0 0-1,0 0 1,0 0 0,0 0-1,0-1 1,-1 1 0,1-1-1,-1 1 1,1-1 0,-1 1-1,1-1 1,-1 0 0,0 0-1,0 0 1,0 0 0,0 0-1,0 0 1,0 0 0,0-3-1,3-7 3,-1-1 0,0 0 1,2-22-1,-4 25-2,1-20-19,-2 24-14,0 0 0,0 0 1,0 0-1,1 0 0,0 0 1,1 0-1,-1 0 0,1 0 1,0 1-1,4-9 0,-5 13-17,0 0 0,0 0 0,0 0 0,0 0-1,0 0 1,0 0 0,0 0 0,0 0 0,0 1 0,1-1-1,-1 0 1,0 1 0,0-1 0,1 1 0,-1 0 0,0-1-1,1 1 1,-1 0 0,0 0 0,1-1 0,-1 1 0,0 1-1,2-1 1,37 8-971,-18-2 488,90 15-880,-7-2 1061,154 48 1,-245-63 500,-1 1 0,0 0 0,-1 0 0,0 2 0,1-1 0,-2 1 0,21 17 0,-31-23-103,0-1-1,0 1 0,0 0 1,0 0-1,0 0 1,0 0-1,-1 0 0,1 0 1,0 0-1,-1 0 1,1 0-1,-1 0 0,1 0 1,-1 0-1,1 0 1,-1 1-1,0-1 0,0 0 1,1 0-1,-1 0 1,0 1-1,0-1 0,0 0 1,-1 0-1,1 0 1,0 1-1,-1 1 0,0-1 44,0-1-1,-1 1 1,1 0 0,-1-1-1,1 1 1,-1-1-1,0 1 1,1-1-1,-1 0 1,0 0-1,0 0 1,0 0 0,0 0-1,-3 1 1,-6 1 335,0 1 0,-1-2 0,0 1 0,-21 0 0,22-3-262,0-1 0,0 0 0,0-1 0,0 0 0,0-1 0,1 0 0,-1-1 0,1 0 0,0-1-1,0 0 1,0 0 0,1-1 0,-17-13 0,14 8-128,-1 0 0,2 0 0,0-1 0,0 0 0,1-1 0,0-1 0,1 0-1,-10-22 1,17 33-36,1 0 0,-1 0 0,1 0 0,0 0 0,0-1 0,0 1 0,1 0 0,-1-1 0,1 1 0,0 0 0,0-1 0,0 1 0,0-1 1,0 1-1,1 0 0,0-1 0,-1 1 0,3-5 0,-2 6-28,1 0 0,-1 0 0,1 0 1,0 0-1,0 0 0,0 0 1,0 1-1,0-1 0,0 0 0,0 1 1,0 0-1,0-1 0,1 1 1,-1 0-1,1 0 0,-1 1 1,1-1-1,-1 0 0,1 1 0,-1-1 1,1 1-1,0 0 0,2 0 1,9 0-318,0 1-1,-1 1 1,1 0 0,-1 0 0,0 1 0,0 1 0,21 9 0,35 15-2022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13347,'5'49'8039,"15"17"-7344,-11-40 122,22 55-167,3-2-1,65 111 0,-62-124-584,-29-45-52,-7-17 8,1 0 1,-1 0 0,1 0-1,0 0 1,0-1-1,0 1 1,1 0 0,-1-1-1,5 4 1,-7-13 237,2-1-1,-1 1 1,1 0-1,0-1 1,0 1-1,1 0 1,5-10-1,-6 12-194,0-1 0,0 1 0,0-1 0,0 0 0,-1 1 0,0-1 0,0 0 0,0 0 0,-1 0 0,0 0 0,0 0 0,0 0 0,0 0 0,-2-7 0,1-21-11,3-2-44,3 0 1,0 0-1,2 1 0,15-41 1,-16 57-14,1 1 1,0 0-1,1 1 1,1 0-1,1 0 1,0 1-1,1 0 1,1 0-1,21-20 1,-32 34-4,34-23-166,-34 23 139,0 1-1,-1-1 0,1 1 0,0-1 0,0 1 0,0 0 1,0-1-1,0 1 0,0 0 0,0 0 0,0 0 0,0 0 1,0 0-1,0 0 0,0 0 0,0 0 0,0 0 1,0 0-1,0 0 0,0 1 0,-1-1 0,1 0 0,0 1 1,0-1-1,0 1 0,0-1 0,0 1 0,-1-1 1,1 1-1,0 0 0,0-1 0,-1 1 0,1 0 0,0-1 1,-1 1-1,1 0 0,-1 0 0,1 0 0,-1 0 0,1 1 1,4 26-1640,-5 6-537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1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 13171,'-7'-3'6193,"-4"0"-2408,30 8-1849,11 1-127,39 1-617,13-7-216,2-8-544,-6-7-232,-24 5-712,-12 4-440,-27 9-1168,-5 5-833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136 275 9426,'-43'90'4013,"48"-128"2901,-7-22-5057,-1 27-1472,-12-53 1,11 73-160,0 1 1,-1-1 0,0 1-1,-1 0 1,-11-17-1,-2-3 601,5 12 167,10 16-49,14 13 87,8 3-904,-1 0-1,1-1 1,1 0-1,0-2 1,33 12 0,-19-7-80,29 11-43,-13-5-45,47 26 0,-92-44 35,1 1 1,-1 0-1,0 0 1,0 0-1,0 0 1,0 1-1,0-1 0,-1 1 1,5 5-1,-8-7 5,1-1 0,0 1 0,-1-1 0,1 1-1,-1 0 1,1-1 0,-1 1 0,1 0 0,-1-1 0,0 1-1,0 0 1,0-1 0,0 1 0,0 0 0,-1-1-1,1 1 1,0 0 0,-1-1 0,1 1 0,-1 0 0,0-1-1,0 1 1,1-1 0,-1 1 0,0-1 0,0 0-1,0 1 1,-3 1 0,-3 4 4,0 0-1,-1 0 1,0-1 0,0-1-1,-1 1 1,1-1 0,-1 0-1,-1-1 1,1 0 0,-18 4-1,3-1-36,-1-2-1,-1 0 0,-28 1 0,-32-6-593,78 0 349,1-1 1,0 0-1,-1 0 1,1-1-1,0 0 0,0 0 1,0-1-1,-12-6 0,18 8 135,0 1-1,0-1 0,0 0 0,1 0 0,-1 1 0,0-1 0,0 0 1,1 0-1,-1 0 0,1 0 0,-1 0 0,1 1 0,-1-1 0,1 0 0,-1 0 1,1-2-1,0 3 53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72 264 15811,'-1'-2'4764,"-1"-1"-2393,-1-5-1435,-7-21-145,0 1 0,-6-39 0,15 64-750,0-1 1,1 0-1,-1 0 0,1 1 0,0-1 1,0 0-1,0 0 0,1 0 1,-1 1-1,1-1 0,0 0 1,0 1-1,1-1 0,-1 0 1,0 1-1,1 0 0,0-1 1,0 1-1,0 0 0,0 0 0,1 0 1,-1 0-1,1 0 0,0 1 1,0-1-1,0 1 0,0 0 1,0-1-1,0 2 0,1-1 1,-1 0-1,6-2 0,6 0-17,1-1 0,-1 2-1,1 0 1,0 1 0,0 0 0,15 1 0,-29 1-31,-1 0 0,0 0 0,1 0 0,-1 0 1,0 0-1,1 0 0,-1 0 0,0 0 1,0 0-1,1 1 0,-1-1 0,0 1 0,0-1 1,1 1-1,-1-1 0,0 1 0,0-1 1,0 1-1,0 0 0,0 0 0,0 0 0,0-1 1,0 1-1,0 0 0,1 2 0,-1 0-7,-1-1 0,1 0-1,-1 1 1,0-1 0,0 1 0,0-1-1,0 1 1,0 0 0,0-1 0,-1 1-1,1-1 1,-1 0 0,0 4 0,-2 0 6,0 1 0,0-1 1,0 1-1,-1-1 1,1 0-1,-1 0 0,-1 0 1,1-1-1,-1 0 1,0 0-1,-1 0 0,1 0 1,-1-1-1,0 0 1,0 0-1,0 0 0,-8 3 1,0 0 61,0-2-1,0 1 1,-1-2 0,0 0 0,1 0-1,-1-2 1,-16 2 0,15-5 85,12-5 5,5 5-130,1 0 0,-1-1 0,0 1 1,0 0-1,1-1 0,-1 1 0,1 0 0,-1 0 0,1 0 0,-1 0 0,1 0 0,-1 1 0,4-2 0,10-5-68,0 1-1,1 1 1,0 1 0,-1 0 0,2 1-1,16-1 1,-24 3-247,1 1 0,0 0-1,0 1 1,-1 0 0,1 0 0,0 1 0,-1 1 0,0-1-1,1 1 1,-1 1 0,17 9 0,51 38-4032,-55-34 3349,1-2-1,1-1 1,0 0-1,0-2 1,29 10-1,-52-21 1195,1-1 0,0 1-1,0 0 1,0-1 0,0 0 0,0 1-1,0-1 1,0 0 0,0 0 0,1 0-1,-1 0 1,0-1 0,0 1-1,0 0 1,3-2 0,-4 1-21,0 1 0,0-1 0,0 0 1,-1 0-1,1 1 0,0-1 0,0 0 0,0 0 1,-1 0-1,1 0 0,-1 0 0,1 0 0,-1 0 1,1 0-1,-1 0 0,1 0 0,-1-1 0,0 1 1,0 0-1,1-1 0,-1-7 658,0 0 1,-1 0-1,0 0 1,0 0-1,-5-15 1,3 14-872,-34-178 2099,33 175-2538,0 9-2624,4 13-283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2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14523,'5'-83'7784,"1"88"-6582,7 17-759,-8-16 12,104 193 1706,-109-198-2155,1 0-1,-1 0 0,0 0 0,1-1 0,-1 1 0,1 0 1,-1 0-1,1-1 0,-1 1 0,1 0 0,-1-1 1,1 1-1,0-1 0,0 1 0,-1-1 0,1 1 0,0-1 1,0 1-1,-1-1 0,1 0 0,0 0 0,0 1 1,0-1-1,-1 0 0,1 0 0,0 0 0,0 0 1,0 0-1,0 0 0,0 0 0,0 0 0,-1 0 0,1 0 1,0 0-1,0-1 0,0 1 0,0 0 0,-1 0 1,1-1-1,0 1 0,0-1 0,-1 1 0,1-1 1,0 1-1,-1-1 0,2 0 0,2-3 34,0 0 0,0 1 0,-1-1 0,1-1 0,-1 1 0,0 0 0,3-6 0,5-15 128,0-1-1,13-52 0,7-19-176,-30 95-1,-1 1 0,1-1 1,0 1-1,-1-1 0,1 1 1,0-1-1,0 1 1,0 0-1,0 0 0,0-1 1,0 1-1,0 0 0,1 0 1,-1 0-1,0 0 1,1 0-1,1-1 0,-1 2-66,-1 0 0,0 0-1,0 0 1,1 1 0,-1-1 0,0 0-1,0 1 1,1-1 0,-1 1-1,0-1 1,0 1 0,0-1 0,0 1-1,0 0 1,0 0 0,0-1-1,0 1 1,0 0 0,0 0 0,0 0-1,0 0 1,-1 0 0,1 0 0,0 0-1,-1 0 1,1 1 0,0 0-1,7 12-34,1 1 0,-2-1-1,0 2 1,-1-1 0,0 1-1,-2-1 1,1 1 0,-2 1-1,0-1 1,-1 1-1,-1 23 1,-1-38 140,0 0 0,0 0 0,0 0 0,0 0 0,1-1-1,-1 1 1,0 0 0,1 0 0,-1 0 0,1-1 0,0 1 0,0 0 0,-1-1 0,1 1-1,0-1 1,0 1 0,0-1 0,1 1 0,-1-1 0,0 0 0,0 1 0,4 1 0,-3-2-1,1 0 1,0 0 0,0 0-1,0 0 1,-1 0 0,1-1-1,0 1 1,0-1 0,0 0-1,0 0 1,0 0 0,6-1-1,3-2 22,-1 0 0,1 0 0,0-1-1,-1 0 1,19-11 0,-17 9-636,1-1 0,0 2 0,0 0 0,19-4 0,-30 8 54,5-3-1502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15187,'20'5'5569,"15"-5"-4552,9 7-233,-5-6-464,-5 2-184,-8 9-840,-8 2-625</inkml:trace>
  <inkml:trace contextRef="#ctx0" brushRef="#br0" timeOffset="1">0 200 15475,'10'0'5618,"22"2"-4682,6-4-416,17 9-560,3-6-536,9 12-929,5 5-607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14731,'23'-3'6426,"15"-2"-3418,14 5-1720,-1-1-167,10 3-1185,6 2-576,-11 1-1209,-7 3-647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5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2521 14627,'1'1'217,"1"-1"-1,0 1 0,0-1 1,0 1-1,0-1 1,-1 0-1,1 0 1,0 0-1,0 0 1,0 0-1,0 0 1,0 0-1,0 0 0,0-1 1,-1 1-1,1-1 1,0 0-1,0 1 1,0-1-1,-1 0 1,1 0-1,-1 0 1,4-2-1,-2-2 6,-1 1-1,1 0 1,-1-1 0,0 0-1,0 0 1,-1 1 0,3-11 0,-1 3-47,27-82 962,50-106 0,-57 145-954,20-43-54,5 2-1,3 2 1,5 2 0,3 3 0,5 3 0,117-125-1,-65 101-123,5 5 0,4 5 0,215-130 0,447-179-945,-531 299 437,346-99 1,-562 197 265,15-4-865,0 2 0,64-7-1,-80 17-2370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28 349 11442,'-2'15'1693,"-1"2"630,1-30 1104,-7-66 774,5 48-3011,-2-51-1,6 73-1089,0 0-1,1 1 0,0-1 1,1 0-1,0 1 0,0 0 1,1-1-1,0 1 0,0 0 0,7-12 1,-4 12-40,-1 0 1,2 0-1,-1 0 1,1 1 0,9-9-1,-14 15-54,-1-1 0,1 1 0,0-1-1,-1 1 1,1 0 0,0 0 0,0 0 0,0 0 0,0 0 0,-1 1-1,1-1 1,0 0 0,1 1 0,-1-1 0,0 1 0,0 0-1,0 0 1,0 0 0,0 0 0,0 0 0,0 0 0,0 0 0,0 1-1,0-1 1,0 1 0,0 0 0,0-1 0,0 1 0,4 2-1,-5-1-4,1 0 0,0 0 0,-1 0 0,1 0 0,-1 0 0,1 0 0,-1 0 0,0 0 0,0 1 0,0-1 0,0 0 0,0 1 0,-1-1 0,1 1 0,-1-1 0,0 1 0,1-1 0,-1 1-1,-1 4 1,1 2 3,-1-1-1,0 0 1,-1 0-1,-4 13 0,4-14 56,-1 0 0,-1-1 0,1 1 0,-1-1-1,0 0 1,-1 0 0,1 0 0,-1-1 0,0 1-1,-1-1 1,1 0 0,-1-1 0,0 0-1,0 1 1,0-2 0,-1 1 0,1-1 0,-1 0-1,0 0 1,0-1 0,0 0 0,0 0 0,-1-1-1,-7 1 1,43 12 703,17 3-752,-17-5-581,56 15 0,-75-25 16,0-1-1,0 1 1,0-2 0,0 1 0,0-1 0,0 0-1,1-1 1,-1 0 0,0-1 0,15-4 0,6-6-2670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1 863 13259,'13'-6'5041,"29"-14"-3457,15-14-327,24-34-153,20-13-168,40-36-368,14-12-184,-2-4-264,-4 13-72,-56 37-584,-28 24-440,-42 46-929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112 278 11426,'-5'-7'5529,"-3"-10"-4612,7 12-436,-15-48 2634,-17-102 0,33 154-3020,0-1 0,-1 0 0,1 1 0,0-1 0,0 1 0,-1-1 0,1 0 0,1 1 0,-1-1 0,0 0 0,0 1 0,1-1 0,-1 1 1,1-1-1,-1 0 0,1 1 0,-1-1 0,1 1 0,0 0 0,1-3 0,0 3-50,0 1 1,-1-1-1,1 0 0,0 0 0,-1 1 1,1-1-1,0 1 0,0 0 0,-1-1 1,1 1-1,0 0 0,0 0 1,0 0-1,-1 0 0,1 1 0,0-1 1,0 0-1,0 1 0,1 0 1,16 5-4,-1 1 1,0 0 0,-1 1 0,0 1 0,0 1 0,-1 0 0,0 1 0,-1 1-1,0 1 1,-1 0 0,0 0 0,22 31 0,-33-41-44,-1 0 0,1 1 1,-1 0-1,0 0 0,0 0 0,0 0 1,-1 0-1,1 0 0,-1 0 0,0 0 1,0 1-1,0-1 0,-1 0 0,0 1 1,0-1-1,0 8 0,-2-8 9,1 0 1,-1 1-1,1-1 0,-1-1 0,-1 1 0,1 0 1,0 0-1,-1-1 0,0 1 0,0-1 0,0 0 1,0 0-1,0 0 0,-1 0 0,1-1 0,-1 1 0,-4 1 1,-6 4 38,0-2 1,0 1 0,0-2-1,-1 0 1,0-1 0,0 0-1,-17 1 1,23-3-65,0-1 0,-1 0 0,1-1 0,-1 0 0,1-1 1,-1 1-1,1-2 0,0 0 0,0 0 0,-1 0 0,1-1 0,-16-8 0,23 10-30,1 0-1,-1 0 1,1 0-1,-1 0 1,1 0 0,-1 0-1,1 0 1,0 0-1,0-1 1,0 1 0,-1 0-1,1-1 1,1 1-1,-1-1 1,0 0 0,0 1-1,0-1 1,1 1-1,-1-1 1,1 0-1,0 0 1,-1-2 0,1 2-72,1 0 1,-1 0 0,1 0 0,0 0 0,0 0 0,0 1-1,-1-1 1,2 0 0,-1 0 0,0 1 0,0-1 0,0 1-1,1-1 1,-1 1 0,1 0 0,-1-1 0,1 1 0,0 0-1,-1 0 1,1 0 0,3-1 0,42-15-2375,11 5-226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52 264 11434,'0'-7'6370,"-3"-7"-913,3-12-3369,-11-16-543,-10-15-961,8 5-432,9 11-1016,4 17-833,18 27-1031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1 267 12571,'36'84'4385,"22"-92"-3889,-6-5 32,-16-8 240,-10 1-72,-26-6 232,-7-4-31,-15-6-41,-11-5 120,-4 2-144,3 0-88,17 11-264,14 1-88,11 11-280,13 9-40,12 14-504,4 4-560,10 20-1320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5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101 368 12971,'-18'46'5105,"13"-56"-3417,10-3-23,3-13-297,-14-13-272,1-18-520,-6-11-216,-11-4-616,6 7-424,-5 25-832,11 17-497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45 15395,'3'-5'7278,"10"-3"-6153,1 1-399,-8 3-572,1 1 1,-1-1-1,1 1 1,-1 1-1,1-1 1,0 1-1,7-1 1,-9 2-65,0 1 1,0 0-1,0 0 0,-1 1 1,1 0-1,0-1 1,0 2-1,-1-1 0,1 0 1,-1 1-1,1 0 0,-1 0 1,1 0-1,-1 1 0,4 2 1,-3-1-41,-1-1 1,1 0-1,-1 1 0,0 0 1,0 0-1,0 0 1,0 0-1,-1 1 0,0 0 1,0-1-1,0 1 1,0 0-1,2 7 1,-4-8-34,0 0 0,0 0 0,-1 0 0,1 1 0,-1-1 0,0 0 0,0 1 0,0-1 1,0 0-1,-1 0 0,0 0 0,0 1 0,0-1 0,0 0 0,-1 0 0,0 0 0,1-1 1,-5 7-1,0-2 20,0-1 1,0 1-1,0-2 1,-1 1 0,0-1-1,0 0 1,-1 0-1,0-1 1,0 0 0,-14 7-1,15-9-64,1 0 0,-1 0 0,0-1 0,1 0 0,-1 0-1,0-1 1,0 0 0,0 0 0,0 0 0,0-1 0,0 0 0,0 0 0,-1-1-1,-9-2 1,17 3-12,-1 0-1,1 0 1,-1 0-1,0-1 1,1 1-1,-1 0 0,1 0 1,-1 0-1,1 0 1,-1-1-1,1 1 1,-1 0-1,1 0 0,-1-1 1,1 1-1,0 0 1,-1-1-1,1 1 1,-1-1-1,1 1 0,0-1 1,-1 1-1,1 0 1,0-1-1,0 1 1,-1-1-1,1 1 0,0-1 1,0 0-1,0 1 1,-1-1-1,1 1 1,0-2-1,1 1-88,-1 0-1,1 0 1,0 0-1,0 0 1,-1 0 0,1 0-1,0 0 1,0 0-1,0 0 1,0 1-1,0-1 1,0 0 0,2-1-1,40-16-2861,-22 15 2056,0 0-1,1 2 1,-1 1-1,1 0 1,-1 2-1,0 0 1,0 2-1,30 8 1,85 11 1938,23-7 2809,-151-16-3478,31 8 1071,-38-8-1331,-1 1 0,1-1 0,0 0-1,0 0 1,0 1 0,0-1 0,-1 1 0,1-1 0,0 1 0,0-1 0,-1 1 0,1-1 0,0 1 0,-1 0-1,1-1 1,-1 1 0,1 0 0,-1-1 0,1 1 0,-1 0 0,1 0 0,-1 0 0,0-1 0,1 1-1,-1 0 1,0 0 0,0 0 0,0 0 0,1 0 0,-1-1 0,0 1 0,0 0 0,0 0 0,-1 1 0,-1 3 172,1 0 1,-2 0-1,1 0 1,-1-1 0,0 1-1,0-1 1,0 0-1,0 0 1,-1 0 0,1 0-1,-1 0 1,0-1-1,0 0 1,-1 0 0,-4 3-1,-1 0 9,0 0 0,0-1-1,0-1 1,-1 0 0,0 0 0,-12 2-1,15-4-129,-1-1-1,0 1 1,0-2-1,0 0 1,0 0-1,1 0 0,-1-1 1,0 0-1,0-1 1,1 0-1,-18-6 1,22 6-111,0 0 1,0-1 0,1 1-1,-1-1 1,0 1 0,1-1-1,0 0 1,-1 0 0,1-1-1,1 1 1,-1 0 0,0-1-1,1 0 1,0 0 0,-1 0-1,2 0 1,-1 0 0,0 0-1,1 0 1,0-1 0,0 1-1,0 0 1,0-1 0,1 1-1,0-7 1,0 6-99,0 0 1,0 1-1,0-1 1,1 0 0,0 0-1,0 1 1,0-1-1,0 0 1,1 1-1,0-1 1,0 1-1,0 0 1,0 0-1,1 0 1,0 0-1,0 0 1,0 0-1,0 1 1,0-1 0,5-3-1,-3 4-160,0 0 1,0 0-1,0 1 1,1 0-1,-1 0 1,1 0-1,-1 0 0,1 1 1,-1 0-1,1 0 1,0 0-1,-1 1 0,1 0 1,0 0-1,0 0 1,10 3-1,38 12-1991,7 10-328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14267,'12'3'1361,"0"-1"0,0 1 0,18 0-1,-18-3-1216,0 0 1,-1 0-1,1-1 0,0 0 0,0-1 0,-1-1 0,1 1 0,-1-2 0,0 0 0,0 0 0,16-9 0,-25 12-116,-1 0 0,1 0 1,0 0-1,-1-1 0,1 1 0,-1 0 0,1-1 0,-1 1 0,1-1 0,-1 1 1,0-1-1,0 0 0,0 1 0,0-1 0,0 0 0,0 0 0,0 0 0,-1 0 1,1 0-1,-1 0 0,1 0 0,-1 0 0,0 0 0,0 0 0,0 0 0,0 0 1,0 0-1,0 0 0,-1 0 0,1 0 0,-1 0 0,1 0 0,-1 0 0,0 0 0,0 0 1,1 1-1,-3-3 0,-4-7 139,0 0 1,-1 1 0,0 0-1,-18-16 1,23 22-101,-46-41 515,28 27-341,1 0 0,1-2 1,-27-34-1,45 53-244,0 0-1,1 0 1,-1 0-1,0 0 1,1 0 0,-1 0-1,1 0 1,-1 0-1,1-1 1,0 1 0,-1 0-1,1 0 1,0 0-1,0-1 1,0 1-1,0 0 1,0 0 0,0 0-1,0-2 1,1 2-24,-1 1 0,0-1 0,1 1 0,-1-1 0,1 1 1,-1-1-1,1 1 0,0 0 0,-1-1 0,1 1 0,-1-1 0,1 1 0,0 0 0,-1 0 0,1 0 1,0-1-1,-1 1 0,1 0 0,0 0 0,-1 0 0,1 0 0,0 0 0,1 0 0,4 1-265,1-1 0,-1 1 0,1 1-1,-1-1 1,10 4 0,38 20-1853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6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12 280 14515,'67'68'5921,"-75"-73"-3696,-1-5-161,-5-11-191,4-5-345,0-11-472,4-7-376,-4-2-968,7 6-552,-2 14-1368,2 16-985</inkml:trace>
  <inkml:trace contextRef="#ctx0" brushRef="#br0" timeOffset="1">230 304 13179,'18'36'5073,"-30"-49"-3585,12-3-736,-1-10-192,-1-12-151,17 1-129,-15-14-136,-2-6-864,-4 7-529,-19-2-1639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41 15195,'-51'-36'5986,"102"48"-4418,6-9-440,19-6-696,5-4-296,-12-1-456,-3 7-512,-30 7-1256</inkml:trace>
  <inkml:trace contextRef="#ctx0" brushRef="#br0" timeOffset="1">477 272 16371,'26'106'6274,"-20"-118"-4554,-3-15-247,1-19-537,2-1-256,-3-15-536,4 17-552,-1 7-1481,2 16-751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7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97 12339,'14'-9'4843,"18"0"-3899,8 1-298,51-14 238,0 5-1,125-9 1,39 21 273,1 10 0,443 67-1,-363-10-806,507 161-1,-499-101 436,390 197 0,-28 14-1928,-594-272-854,-21 2-100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10570,'2'-17'4123,"-3"23"-888,0 35-797,3-28-2206,0-1 0,0 1 0,2-1 0,0 0 0,0 0 0,1 0 0,0 0-1,14 20 1,-14-23-84,1-1-1,0-1 0,0 1 1,0-1-1,1 0 0,0 0 0,1-1 1,-1 0-1,1 0 0,0-1 0,1 0 1,11 5-1,-18-9-118,-1-1 1,1 1-1,0 0 1,-1-1-1,1 1 1,0-1-1,0 1 1,-1-1-1,1 0 1,0 0-1,0 0 0,0 0 1,-1 0-1,1 0 1,0 0-1,0-1 1,-1 1-1,1-1 1,0 1-1,-1-1 1,1 0-1,0 1 1,-1-1-1,1 0 0,-1 0 1,1 0-1,-1 0 1,0-1-1,1 1 1,1-2-1,0-3-13,0 0-1,0 0 0,-1 0 1,1 0-1,-1 0 0,0-1 1,1-8-1,0-3-87,0 3-56,0 0-1,1 0 0,1 1 1,7-18-1,-11 29 41,0 1 1,1-1 0,-1 1-1,1-1 1,-1 1-1,1-1 1,0 1-1,0 0 1,0 0-1,0 0 1,0 0-1,0 0 1,1 1-1,-1-1 1,0 1-1,1-1 1,0 1-1,-1 0 1,1 0-1,0 0 1,-1 0 0,1 1-1,0-1 1,0 1-1,0-1 1,-1 1-1,1 0 1,0 0-1,4 1 1,1 2-171,0 0 1,0 1 0,0 0-1,-1 0 1,1 0-1,-1 1 1,0 1 0,0-1-1,10 12 1,17 11 13,-14-15 331,-14-10 158,0 1 0,0 0 0,0 0 0,0 0 0,-1 0 0,0 1 0,0 0 0,6 8 0,-11-13-156,1 1 0,-1 0-1,0 0 1,0-1 0,1 1-1,-1 0 1,0 0 0,0-1-1,0 1 1,0 0 0,0 0-1,0 0 1,0-1 0,0 1 0,0 0-1,0 0 1,0-1 0,-1 1-1,1 0 1,0 0 0,-1-1-1,1 1 1,0 0 0,-1 0-1,1-1 1,-1 1 0,1-1-1,-1 1 1,1 0 0,-1-1 0,1 1-1,-1-1 1,0 1 0,1-1-1,-1 0 1,0 1 0,1-1-1,-1 0 1,0 1 0,0-1-1,1 0 1,-1 0 0,0 1-1,0-1 1,-1 0 0,-37 5 1661,33-6-1612,0 0 0,0 0 0,1 0 1,-1 0-1,1-1 0,-1 0 1,1 0-1,-1-1 0,1 1 1,0-1-1,0 0 0,1-1 1,-1 1-1,1-1 0,-1 0 1,-3-5-1,2 3-81,1 0 0,0-1 0,1 1 0,-1-1 0,1 0 0,0-1 0,1 1 1,0-1-1,0 1 0,-3-15 0,6 21-58,-1-1 0,1 0 0,0 1 0,0-1 0,0 0 0,0 0 0,0 1 0,0-1 0,0 0 0,1 1 0,-1-1 0,0 0-1,1 1 1,-1-1 0,2-1 0,-2 2-10,1 0 0,0 1 0,-1-1 0,1 0 0,-1 1 0,1-1 0,0 1-1,0-1 1,-1 1 0,1-1 0,0 1 0,0 0 0,0-1 0,-1 1 0,1 0-1,0 0 1,0-1 0,0 1 0,0 0 0,0 0 0,0 0 0,3 1-69,1-1-1,-1 1 1,0 0 0,0 0 0,-1 0 0,1 1 0,0-1-1,0 1 1,0 0 0,4 3 0,28 22-1308,5 8-647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2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95 257 11026,'-76'25'4343,"75"-25"-4074,-1 1 0,1 0 0,0 0 0,0-1 0,0 1 0,0 0 0,0 0 0,0 0 0,0 1 0,0-1 0,0 0 0,0 0 0,0 0 0,1 1 0,-1-1 0,1 0 0,-1 1 0,1-1 1,-1 0-1,1 1 0,0-1 0,-1 1 0,1-1 0,0 1 0,0-1 0,0 1 0,0-1 0,1 0 0,-1 1 0,0-1 0,1 1 0,-1-1 0,1 0 0,0 2 0,29-81 1375,-17 48-1244,13-46-1,-26 75-368,0-1 0,0 1-1,0 0 1,1 0 0,-1 0-1,0 0 1,0 0 0,1 0-1,-1-1 1,1 1-1,-1 0 1,1 0 0,-1 0-1,1 0 1,0 1 0,-1-1-1,1 0 1,0 0 0,0 0-1,0 0 1,1 0-1,-1 1-2,1 1 1,-1 0-1,1-1 0,-1 1 0,0 0 0,0 0 0,1 0 0,-1 0 0,0 0 0,0 0 0,0 0 0,0 0 0,1 2 0,4 3-28,22 24 49,3-1-1,50 38 0,-71-59-42,1-1 1,0-1 0,0 0-1,0 0 1,1-1 0,0-1-1,0 0 1,0-1 0,0 0-1,1 0 1,-1-2-1,24 1 1,-33-1-2,-1-1-1,0 0 1,1-1 0,-1 1 0,0 0-1,0-1 1,1 1 0,-1-1-1,0 0 1,0 1 0,0-1-1,0 0 1,0 0 0,0-1-1,0 1 1,0 0 0,0-1-1,-1 1 1,1-1 0,0 1-1,-1-1 1,1 0 0,-1 0 0,0 0-1,0 0 1,1 0 0,-1 0-1,-1 0 1,1 0 0,0 0-1,0 0 1,-1-1 0,1 1-1,-1 0 1,0 0 0,0-1-1,0-3 1,0-8 37,-2 1 1,0-1-1,0 1 0,-1-1 0,-5-12 1,4 13-23,-11-31 6,10 32-221,1-1 1,0 0-1,1 0 1,-3-20-1,7 15-1436,6 4-692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67 117 11514,'-38'-50'4954,"38"49"-4867,0 1 1,0 0 0,0-1 0,-1 1 0,1-1 0,0 1 0,0 0-1,-1-1 1,1 1 0,0 0 0,-1 0 0,1-1 0,0 1 0,-1 0 0,1 0-1,0-1 1,-1 1 0,1 0 0,-1 0 0,1 0 0,-1-1 0,1 1-1,0 0 1,-1 0 0,1 0 0,-1 0 0,1 0 0,-1 0 0,1 0 0,-1 0-1,1 0 1,0 0 0,-1 0 0,1 1 0,-1-1 0,1 0 0,0 0 0,-1 0-1,1 1 1,-1-1 0,1 0 0,0 0 0,-1 1 0,1-1 0,0 0-1,-1 0 1,1 1 0,0-1 0,-1 0 0,1 1 0,0-1 0,0 1 0,0-1-1,-1 0 1,1 1 0,0-1 0,0 1 0,-7 24 852,7-25-782,-1 9 4,0-1 0,1 0-1,-1 0 1,2 0 0,-1 1 0,1-1-1,1 0 1,-1 0 0,1 0-1,1 0 1,-1-1 0,8 15 0,-7-17-129,0 1 0,0-1 1,1-1-1,0 1 0,0 0 0,0-1 1,0 0-1,1 0 0,0 0 1,0-1-1,0 1 0,0-1 1,0 0-1,1-1 0,-1 1 1,1-1-1,-1 0 0,11 2 0,-7-3 6,-1 1-1,1-1 0,-1-1 1,1 1-1,-1-1 0,1-1 0,0 0 1,-1 0-1,1-1 0,-1 0 1,0 0-1,1-1 0,-1 0 1,0 0-1,-1-1 0,1 0 0,10-8 1,-12 8-30,0-1 1,-1-1-1,0 1 1,0-1-1,0 0 1,-1 0-1,0-1 1,0 1 0,-1-1-1,0 0 1,0 1-1,0-2 1,-1 1-1,0 0 1,0 0-1,-1-1 1,0 1-1,0-1 1,-1 1-1,0-10 1,0 6-250,0-1 0,-1 1 0,0 0 0,-1 0 0,0 0 0,-1 0 0,-5-15 0,8 26 206,0 0 0,0 1 0,0-1 0,0 0 0,0 0 0,0 0 0,0 0 0,0 0 0,0 0 0,0 0 0,0 0 1,0 1-1,0-1 0,-1 0 0,1 0 0,0 0 0,0 0 0,0 0 0,0 0 0,0 0 0,0 0 0,0 0 0,0 1 0,0-1 1,0 0-1,0 0 0,0 0 0,0 0 0,-1 0 0,1 0 0,0 0 0,0 0 0,0 0 0,0 0 0,0 0 0,0 0 1,0 0-1,0 0 0,-1 0 0,1 0 0,0 0 0,0 0 0,0 0 0,0 0 0,0 0 0,0 0 0,0 0 0,0 0 1,-1 0-1,1 0 0,0 0 0,0 0 0,0 0 0,0 0 0,0 0 0,0 0 0,0 0 0,0 0 0,0-1 0,-2 18-2813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3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99 10154,'68'-27'4801,"-64"57"-1296,-8 3-1265,-12 6-367,-7-2-201,-11-9-424,-5-12-87,5-16-145,-7-9-168,19-27-344,7-7-192,22-12-304,17 2-128,15 17-624,2 13-240,-2 28-752,0 24-609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3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10794,'2'28'8188,"6"1"-4261,26 54-3050,-25-63 218,-3-7-850,2 6 106,20 33 1,-26-49-302,1 1 0,-1 0 0,1-1 0,0 0 0,0 0 0,0 0 0,0 0 0,0 0 0,1 0 0,-1-1 0,1 0 0,0 0 1,-1 0-1,1 0 0,5 1 0,-8-3-26,0 1 1,0-1 0,0 0 0,0 0-1,0 0 1,0-1 0,0 1 0,0 0-1,0 0 1,0 0 0,0-1 0,0 1-1,0-1 1,0 1 0,0 0 0,-1-1-1,1 0 1,0 1 0,0-1 0,0 1-1,-1-1 1,1 0 0,0 0 0,0 1-1,-1-1 1,1 0 0,-1 0 0,1 0-1,-1 0 1,1 0 0,-1 0 0,1-1-1,10-38 259,-8 27-190,8-61 42,-8 48-281,10-43 0,-12 64 55,1-1 0,0 1-1,0 0 1,0 0 0,0 0 0,1 0 0,0 0-1,0 0 1,0 1 0,1-1 0,0 1 0,-1 0-1,6-4 1,-6 6-11,-1 0-1,0 1 0,0 0 0,1 0 0,-1 0 1,1 0-1,-1 0 0,1 0 0,-1 0 0,1 1 1,0-1-1,-1 1 0,1 0 0,0 0 0,-1 0 1,1 0-1,0 0 0,-1 1 0,1-1 0,0 1 1,-1 0-1,1-1 0,-1 1 0,1 1 0,-1-1 1,0 0-1,1 0 0,-1 1 0,4 3 0,5 4-654,-1 1-1,0 0 1,-1 0-1,13 18 1,-7-7-600,-11-17 1068,0-1 0,0 1 0,0 0 0,1-1 0,-1 0 0,1 0 0,0 0 0,-1-1 1,1 1-1,1-1 0,-1-1 0,0 1 0,0 0 0,1-1 0,-1 0 0,11 0 0,6-1 227,1 0 1,42-8-1,5 1 1237,-49 10-661,-20-3-515,-1 0-1,0 0 0,1 0 1,-1 0-1,1 1 0,-1-1 0,0 0 1,1 0-1,-1 0 0,0 1 0,1-1 1,-1 0-1,0 0 0,1 1 1,-1-1-1,0 0 0,0 0 0,1 1 1,-1-1-1,0 1 0,0-1 0,0 0 1,1 1-1,-1-1 0,0 0 1,0 1-1,0-1 0,0 1 0,0-1 1,0 0-1,0 1 0,0-1 0,0 1 1,0-1-1,0 0 0,0 1 1,0-1-1,0 1 0,0-1 0,0 0 1,0 1-1,-1-1 0,1 1 0,-6 4-1439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3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270 143 11066,'3'-4'6136,"16"-1"-4946,-19 5-1143,4 0 121,-1-1 0,1 1 0,-1 0 1,1 0-1,-1 1 0,1-1 0,-1 1 1,1-1-1,-1 1 0,5 2 0,-7-3-73,0 1-1,0 0 0,1 0 0,-1 0 1,0 0-1,0 0 0,0 0 0,0 1 1,0-1-1,0 0 0,-1 0 0,1 1 1,0-1-1,-1 1 0,1-1 0,0 0 1,-1 1-1,0-1 0,1 1 0,-1-1 1,0 1-1,0-1 0,0 1 0,0-1 1,0 1-1,0 0 0,0-1 0,-1 1 1,1-1-1,0 0 0,-1 1 0,-1 2 1,0 2 125,-1 0 0,0 0 0,0 0 1,0 0-1,-1 0 0,0-1 0,0 1 0,0-1 1,-1 0-1,0-1 0,0 1 0,0-1 0,0 0 1,-1 0-1,0 0 0,0-1 0,0 0 1,0 0-1,-11 3 0,8-2-18,-1-1 1,0-1-1,1 0 0,-1 0 1,0 0-1,0-1 1,0-1-1,0 0 0,0 0 1,0-1-1,0 0 0,1-1 1,-11-2-1,14 1-164,0 1 0,0-1-1,0 0 1,1-1 0,-1 1 0,1-1-1,0 0 1,0-1 0,1 1 0,-1-1-1,1 0 1,0 0 0,0 0 0,0 0-1,1-1 1,0 0 0,0 0 0,0 1-1,1-2 1,0 1 0,0 0-1,0 0 1,1-1 0,0 1 0,1 0-1,-1-1 1,1 1 0,0-1 0,2-9-1,-2 10-57,1 0 0,0 0 0,0 0 0,1 1 0,0-1 0,0 0 0,0 1 0,1 0 0,-1-1 0,1 1 0,1 0 0,-1 0 0,1 1 0,0-1 0,0 1 0,0 0 0,0 0 0,1 0 0,-1 0 0,1 1 0,0 0-1,0 0 1,1 0 0,-1 1 0,1-1 0,-1 1 0,1 1 0,0-1 0,-1 1 0,1 0 0,0 0 0,8 0 0,-9 2-65,-1-1-1,1 0 1,-1 1-1,1 0 1,-1 0-1,1 0 1,-1 1 0,1-1-1,-1 1 1,0 0-1,0 0 1,0 1-1,0-1 1,0 1-1,-1 0 1,5 4 0,-2-1-254,0 0 0,-1 1 0,0 0 1,-1 0-1,1 0 0,-1 0 0,-1 1 1,4 9-1,13 47-2903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4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2622 13371,'4'19'1046,"11"26"2031,-15-45-3057,0 0-1,0 0 1,0 0-1,1 0 1,-1 0 0,0 0-1,0 1 1,0-1 0,0 0-1,0 0 1,0 0 0,1 0-1,-1 0 1,0 0-1,0 0 1,0 0 0,0 0-1,0 0 1,1 0 0,-1 0-1,0 0 1,0 0 0,0 0-1,0 0 1,0 0-1,1 0 1,-1 0 0,0 0-1,0 0 1,0 0 0,0 0-1,1 0 1,-1 0-1,0 0 1,0 0 0,0 0-1,0 0 1,0 0 0,1 0-1,-1 0 1,0 0 0,0-1-1,0 1 1,0 0-1,0 0 1,0 0 0,0 0-1,0 0 1,1 0 0,-1-1-1,0 1 1,0 0-1,0 0 1,0 0 0,0 0-1,0 0 1,0-1 0,0 1-1,0 0 1,0 0 0,0-1-1,6-29 845,2-12-303,1 1-1,29-76 1,-34 104-493,219-531 1156,-162 425-1045,4 2 1,115-153 0,-99 164 13,4 4 0,131-122 1,-111 137-90,2 4-1,172-100 1,251-94-15,-90 86-50,-345 156-25,1 4 0,161-28 0,-219 53-24,1 2 0,-1 2 0,57 4 0,-91-2-30,0 1 0,1-1-1,-1 1 1,0 0 0,0 0 0,0 1 0,0-1-1,0 1 1,4 2 0,-7-3-38,1-1 0,-1 1 1,0 0-1,0 0 0,0 0 1,0 0-1,0 0 0,0 0 1,-1 0-1,1 1 0,0-1 1,-1 0-1,1 0 0,0 1 1,-1-1-1,0 0 0,1 1 0,-1-1 1,0 0-1,1 1 0,-1-1 1,0 0-1,0 1 0,0 1 1,-3 16-1812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20:4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47 11987,'-118'-38'4581,"76"31"-1575,42 7-2941,-1 0 0,1 0 1,0 0-1,0-1 0,0 1 1,-1 0-1,1 0 1,0 0-1,-1 0 0,1 0 1,0 0-1,0 0 0,-1 0 1,1 0-1,0 0 0,0 0 1,-1 0-1,1 0 1,0 0-1,0 0 0,-1 0 1,1 0-1,0 1 0,0-1 1,-1 0-1,1 0 1,0 0-1,0 0 0,0 0 1,-1 1-1,1-1 0,0 0 1,0 0-1,0 0 0,0 1 1,-1-1-1,1 0 1,0 0-1,0 0 0,0 1 1,0-1-1,0 0 0,0 0 1,0 1-1,0-1 0,0 0 1,-1 1-1,1-1 1,0 0-1,0 0 0,0 1 1,1-1-1,-1 0 0,0 0 1,0 1-1,0-1 1,0 0-1,0 0 0,0 1 1,0-1-1,2 2 48,-1-1 1,1 0-1,-1 0 0,1 0 0,0 0 0,0 0 1,-1 0-1,1 0 0,0 0 0,0-1 1,0 1-1,3 0 0,15 5 162,66 24 594,109 20 0,-170-44-788,19 3 54,0 1 0,73 29 1,-116-38-117,1 0 0,0-1 1,0 1-1,0 0 1,0 0-1,-1 0 1,1 0-1,0 0 1,-1 1-1,1-1 1,-1 0-1,1 1 1,-1-1-1,0 1 1,1 0-1,-1-1 1,0 1-1,0 0 0,0 0 1,-1-1-1,1 1 1,0 0-1,-1 0 1,1 0-1,-1 0 1,1 0-1,-1 0 1,0 0-1,0 0 1,0 0-1,0 0 1,-1 0-1,1 0 1,0 0-1,-1 0 0,1 0 1,-1 0-1,0 0 1,0 0-1,1 0 1,-1 0-1,0-1 1,-1 1-1,0 2 1,-5 4 84,1-1 0,-1 1 1,0-1-1,0 0 0,-1-1 0,0 0 1,0 0-1,-10 5 0,-12 4 122,-34 14-1,2-2-67,53-23-152,-74 40-203,73-38-129,0 1-1,1 0 1,0 0 0,1 0 0,-1 1 0,-7 11 0,-5 21-2343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0 369 12563,'12'7'2092,"0"0"1,0-1 0,25 9 0,-23-11-1366,0 0 0,0-1 0,27 3 0,-32-5-650,-1 0-1,1-1 1,0 0 0,0-1 0,0 0-1,0-1 1,-1 1 0,1-2 0,0 1-1,-1-1 1,0 0 0,0-1 0,0 0-1,0 0 1,0-1 0,8-7 0,-14 11-69,-1-1 0,0 1 0,0 0 1,0-1-1,0 1 0,0-1 0,0 1 1,0-1-1,-1 0 0,1 1 0,-1-1 0,1 0 1,-1 0-1,1 1 0,-1-1 0,0 0 1,0 0-1,0 1 0,0-1 0,0 0 0,0 0 1,-1 0-1,1 1 0,-1-1 0,1 0 1,-2-2-1,-1-3 28,0-1 1,-1 1 0,0 0-1,-8-10 1,-6-4 206,0 0 0,-2 2 1,0 1-1,-2 0 0,-39-25 0,28 20 355,-32-28-1,64 50-574,-1 0-1,1 0 1,0 0 0,0-1 0,0 1-1,0 0 1,0 0 0,0 0-1,0-1 1,0 1 0,0-1-1,0 1 1,1-1 0,-1 1-1,1-1 1,-1 1 0,1-1 0,-1 1-1,1-1 1,0 0 0,0 1-1,0-3 1,1 2-14,-1 1 0,1-1 0,0 1 0,0 0 0,0-1 0,0 1 0,0 0-1,0 0 1,0 0 0,0 0 0,0 0 0,1 0 0,-1 0 0,0 0 0,1 0 0,-1 0 0,1 1 0,1-1 0,7-3-43,-1 1 1,1 1-1,0 0 1,0 0-1,13 0 1,-11 2-277,-1 0 1,0 1-1,0 0 1,1 1-1,-1 0 1,0 1-1,0 0 1,-1 0-1,1 2 1,-1-1-1,0 1 1,18 12-1,10 12-2614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75 344 12627,'18'55'5553,"-18"-60"-2384,-4-4-681,-4-14-872,2-10-279,1-6-897,-5-8-368,-1-11-856,1-4-601,-11-5-1095,3 12-417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9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1 418 9042,'108'-78'10250,"-73"50"-8388,32-34 0,-53 49-1548,0-2 0,-1 0-1,-1 0 1,-1-1 0,0 0-1,-1-1 1,-1-1 0,0 1-1,-1-1 1,-1-1 0,6-28-1,-12 44-179,4-18 328,-5 21-441,0 1 0,0-1 0,0 0-1,0 0 1,0 0 0,0 0-1,0 1 1,0-1 0,0 0 0,1 0-1,-1 0 1,0 0 0,0 0-1,0 1 1,0-1 0,0 0 0,1 0-1,-1 0 1,0 0 0,0 0 0,0 0-1,0 0 1,1 0 0,-1 0-1,0 0 1,0 0 0,0 1 0,0-1-1,1 0 1,-1 0 0,0 0-1,0 0 1,0 0 0,1-1 0,-1 1-1,0 0 1,0 0 0,0 0 0,0 0-1,1 0 1,-1 0 0,0 0-1,0 0 1,0 0 0,0 0 0,1 0-1,-1-1 1,0 1 0,0 0-1,0 0 1,0 0 0,0 0 0,0 0-1,0-1 1,1 1 0,48 178-307,2 6-4265,-24-116 1103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22 9730,'-88'-21'5017,"106"36"-632,11-2-2737,8 0-103,30 6-345,1-11-312,13 4-528,-7-4-144,-21-3-440,-17 1-288,-20 4-888,-8 3-585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41 174 13603,'39'67'5401,"-55"-28"-3569,1 3-823,4-1 55,7-10-280,19-5-168,11 0-256,2-7-80,-1-9-128,3-2-40,-8-14-112,-2-2-240,-1 0-496,-2-1-328,-6-4-896,2-3-289</inkml:trace>
  <inkml:trace contextRef="#ctx0" brushRef="#br0" timeOffset="1">0 1 15939,'18'4'5930,"10"-2"-4642,14 0-96,4-2-256,2 0-327,9 1-465,-6 6-248,-14-1-1009,-13 1-791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13971,'10'5'5505,"0"2"-3376,29 7-1217,0-7-624,0-7-304,14 0-1745</inkml:trace>
  <inkml:trace contextRef="#ctx0" brushRef="#br0" timeOffset="1">509 223 21965,'0'-13'520,"3"-4"-128,-5-21 448,4-9-896,0-3-456,-2-7-1504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199 112 15619,'-29'-104'6338,"55"99"-3938,13 2-1104,13 3 1,3 11-593,-1 2-272,-5 10-240,-15-2-184,-18 10-8,-19 0 0,-38 5 8,-16-2-8,-31-11 32,-1-4-40,6-9-200,12-4-288,32-7-1288,16 1-641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17260,'23'0'6217,"48"7"-4897,23 4-167,45 4 151,30 0-240,35-11-440,16-2-184,3-5-248,-25-2-192,-58 7-224,-43-1-152,-64 4-216,-24 0 144,-46-7-600,-2-4-409,-23-15-1175,-9-7-945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5:1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13851,'38'-58'11066,"-37"58"-10922</inkml:trace>
  <inkml:trace contextRef="#ctx0" brushRef="#br0" timeOffset="1">17 264 19916,'6'-3'1737,"2"-2"2896,-8 4-4161,0-1-56,0 0-864,0 1-921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18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40 13371,'-68'-34'11948,"112"38"-11253,-9-1-563,-10-3 15,0-1 0,25-4 1,32-2-4,-74 7-141,0 1 0,0 0 0,0 0 0,0 0 0,0 1 0,0 0 0,12 5 0,-3-1 175,-11-5-405,-6-4-1401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2T09:37:43.61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8991,'0'-8989,"0"8987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45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44 13603,'-93'-33'5100,"66"27"-1089,37 7 826,6-3-4621,0 0-1,0 1 1,1 0 0,24 4-1,-20-2-99,-3 0-26,0 2 1,1 0 0,-1 1-1,-1 0 1,35 15 0,2 0-452,-54-19 291,0 0 1,1 0-1,-1 0 1,0 0 0,1 0-1,-1 0 1,0 0 0,1 0-1,-1 0 1,1 0 0,-1 0-1,0 0 1,1 0 0,-1 0-1,0 0 1,1 0-1,-1 0 1,0-1 0,1 1-1,-1 0 1,0 0 0,0 0-1,1-1 1,-1 1 0,0 0-1,0 0 1,1-1-1,-1 1 1,0 0 0,0-1-1,0 1 1,1 0 0,-1-1-1,0 1 1,0 0 0,0-1-1,0 1 1,0 0 0,0-1-1,0 1 1,0 0-1,0-1 1,0 1 0,0 0-1,0-1 1,0 1 0,0 0-1,0-1 1,0 1 0,0-1-1,0 0-293,0-2-2147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50.8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71 9034,'30'-52'3551,"-29"52"-3466,-1 0 1,0-1-1,1 1 0,-1 0 0,0-1 0,0 1 0,1-1 0,-1 1 0,0 0 0,0-1 0,0 1 0,1-1 0,-1 1 1,0 0-1,0-1 0,0 1 0,0-1 0,0 1 0,0-1 0,0 1 0,0-1 0,0 1 0,0 0 0,0-1 0,0 1 1,0-1-1,0 1 0,-1-1 0,1 1 0,0 0 0,0-1 0,0 1 0,-1-1 0,1 1 0,0 0 0,0-1 0,-1 1 1,1 0-1,0-1 0,-1 1 0,1 0 0,0-1 0,-1 1 0,1 0 0,-1 0 0,1 0 0,0-1 0,-1 1 0,1 0 1,-1 0-1,1 0 0,-1 0 0,1 0 0,0 0 0,-1 0 0,-3-1 3280,6 14-3004,-1 0-1,0-1 0,-1 1 1,0 0-1,-1-1 1,-4 24-1,2-20-170,1 1 0,0-1 0,2 0 0,1 28 0,7 36 98,-5-1 0,-2 0 0,-12 90 0,8-98-66,6 92 0,-1 59 176,-22 131 233,14-219-536,-5-20 125,-1 12 10,10-74-150,-4 274 209,6-295-298,-7 40-1,3-49 57,2 1 0,1 0 1,2 44-1,3 44 185,-4-98-211,-6 34 22,5-40-31,-1 1 0,1 0 0,0 0 0,1 0 0,1 14 0,1-2-36,4 18 23,0 38 0,-13-42 31,6-31-34,0 1 0,0-1 0,0 0 0,0 1 0,1-1 0,0 1 0,-1-1 0,2 7 0,0 9 21,0-1 0,-1 0 0,-1 1 0,0-1 0,-5 19 0,2-7 18,3-29-36,1-1 1,0 1-1,0 0 1,0 0-1,0 0 0,0-1 1,0 1-1,0 0 0,0 0 1,1 0-1,-1-1 0,0 1 1,0 0-1,1 0 0,-1-1 1,0 1-1,1 0 1,-1-1-1,1 1 0,-1 0 1,1-1-1,-1 1 0,1-1 1,-1 1-1,1-1 0,0 1 1,-1-1-1,1 1 1,0-1-1,-1 0 0,1 1 1,1 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9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69 11851,'-7'-10'5617,"1"-10"-1616,6 4-2233,16 2-984,13 5-240,19 11-544,2 6-408,10 17-1176,-6-3-897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52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34 299 11314,'-7'17'996,"1"0"-1,1 1 0,-6 33 0,11-50-933,0 1-1,0-1 1,1 0 0,-1 0-1,0 1 1,0-1-1,1 0 1,-1 0 0,1 1-1,-1-1 1,1 0-1,-1 0 1,1 0 0,0 0-1,0 0 1,-1 0-1,1 0 1,0 0-1,0 0 1,0 0 0,0 0-1,0 0 1,0-1-1,0 1 1,0 0 0,1-1-1,-1 1 1,0-1-1,0 0 1,0 1 0,3-1-1,2 2 189,1-1 0,0-1 0,0 0 0,11 0 1,-15 0-141,10-1 109,-1 1 0,0-2 0,0 1 0,0-2 0,0 0 0,0 0 0,0-1 0,-1 0 0,1-1 0,-1 0 0,-1-1 0,15-10 0,-23 14-205,0 1 0,0-1 0,-1 0 1,1 0-1,-1 0 0,0 0 0,1 0 0,-1 0 0,0-1 1,0 1-1,0 0 0,-1-1 0,1 1 0,-1 0 0,1-1 0,-1 1 1,0-1-1,0 1 0,0 0 0,0-1 0,0 1 0,0-1 1,-1 1-1,1-1 0,-1 1 0,1 0 0,-1-1 0,0 1 1,0 0-1,0 0 0,-1 0 0,1 0 0,0 0 0,-4-4 1,-4-6 127,-1 1 1,-1 0-1,1 0 0,-16-11 1,21 17-43,-142-106 2743,144 108-2769,1 1-1,-1 0 1,1-1 0,0 1-1,-1-1 1,1 0-1,0 0 1,1 0-1,-1 0 1,0 0-1,1 0 1,0-1-1,0 1 1,0 0-1,0-1 1,-1-3-1,3 5-63,-1 0 0,0 0 1,1 0-1,-1-1 0,1 1 0,-1 0 0,1 0 0,0 0 1,0 0-1,0 0 0,0 0 0,0 1 0,1-1 0,-1 0 0,0 0 1,1 1-1,0-1 0,-1 1 0,1-1 0,0 1 0,-1 0 1,1 0-1,0 0 0,0 0 0,3-1 0,6-2-246,1 0 0,-1 1 0,1 0 0,-1 1 0,1 1 0,0 0 0,0 0 0,-1 1 0,1 1 0,0 0 0,14 3 0,26 10-2314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52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38 202 12379,'-2'-3'392,"-1"0"1,0 0-1,0 1 1,0-1-1,0 1 0,0 0 1,-6-3-1,9 4-352,0 1 1,-1 0-1,1 0 0,0 0 0,-1 0 0,1 0 0,0 0 0,0 0 0,-1 0 0,1 0 0,0 0 0,-1 0 0,1 1 0,0-1 0,0 0 0,-1 0 0,1 0 1,0 0-1,0 0 0,-1 0 0,1 1 0,0-1 0,0 0 0,-1 0 0,1 0 0,0 1 0,0-1 0,0 0 0,-1 0 0,1 0 0,0 1 0,0-1 1,0 0-1,0 1 0,0-1 0,0 0 0,-1 0 0,1 1 0,0-1 0,0 0 0,0 1 0,0-1 0,0 0 0,0 0 0,0 1 0,0-1 0,0 0 1,1 1-1,-1-1 0,0 1 0,2 12 453,1-1 0,0 1 1,8 21-1,0 0 87,-7-19-388,1 0 0,0 0-1,1-1 1,1 0 0,0 0 0,1 0-1,0-1 1,12 15 0,-19-27-164,-1 0 0,1 0 0,0 0 0,0 0 0,0 0 0,0 0 0,0 0 0,0 0 0,0-1 0,1 1 0,-1 0 0,0 0 0,0-1 0,1 1 0,-1-1 0,0 0 0,0 1 0,1-1 0,-1 0-1,1 1 1,-1-1 0,0 0 0,1 0 0,-1 0 0,0-1 0,2 1 0,-1-1 20,-1 0-1,1 0 1,-1 0-1,1-1 1,-1 1-1,0 0 1,0-1-1,1 1 1,-1-1-1,0 1 1,0-1-1,-1 0 1,1 1-1,0-1 1,0 0-1,0-2 1,2-8 196,-1 1 0,0-1 0,0 0 0,0-19 0,-10-85 1456,8 115-1685,0 1 0,0 0 0,0 0 0,0-1 0,0 1 0,0 0 0,0 0 0,0-1 0,0 1 1,0 0-1,0 0 0,0-1 0,0 1 0,0 0 0,0 0 0,0-1 0,0 1 0,0 0 0,0 0 0,0 0 0,1-1 0,-1 1 0,0 0 0,0 0 0,0 0 0,0-1 0,1 1 0,-1 0 0,0 0 0,0 0 0,0 0 0,1-1 0,-1 1 0,1 0 0,8 4 191,17 20-189,-18-16 54,-1-2-58,-1 0-1,1-1 0,0 0 0,15 7 1,-22-12-13,1 1 0,0 0 0,0-1 0,0 1-1,0-1 1,0 1 0,0-1 0,0 0 0,0 1 0,0-1 0,0 0 0,0 0 0,0 0 0,0 0 0,0 0 0,0 0 0,0 0 0,0 0 0,0 0 0,0 0 0,0-1 0,0 1 0,0 0 0,0-1 0,0 1-1,0 0 1,0-1 0,0 1 0,0-1 0,0 0 0,0 1 0,-1-1 0,1 0 0,0 1 0,-1-1 0,1 0 0,0 0 0,-1 0 0,1 0 0,-1 0 0,1 0 0,-1 0 0,1 0 0,-1 0 0,0 0-1,0 0 1,1 0 0,-1 0 0,0 0 0,0 0 0,0 0 0,0-1 0,-1-10 18,-1 0 0,0 0 0,0 0 0,-1 0 0,-1 0 0,0 1 0,0 0 0,-11-19 0,-11-18-3,15 29-444,1 0 0,-8-21-1,14 20-1401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9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50 8794,'-15'12'861,"-8"4"1634,24-21-1459,11-14-518,-8 14-362,1-1 0,-1 1-1,1 1 1,0-1-1,0 1 1,1 0 0,-1 0-1,1 0 1,9-4 0,-7 3 1527,-31 22-1066,4-2-491,5-4 140,1 0 0,-20 21 0,28-23 5,10-7-122,22-10-107,85-51-45,-111 59 7,0-1-1,0 1 1,0-1-1,0 0 1,0 1-1,0 0 1,-1-1-1,1 1 1,0 0-1,0-1 1,0 1-1,0 0 1,0 0-1,0 0 1,0 0-1,0 0 1,0 0-1,1 0 1,-1 0-1,0 1 1,1-1-1,-1 1 14,-1-1 0,1 1-1,-1 0 1,1-1 0,-1 1 0,1 0-1,-1-1 1,1 1 0,-1 0 0,1-1-1,-1 1 1,0 0 0,0 0 0,1 0-1,-1-1 1,0 1 0,0 0 0,0 0-1,0 1 1,0 3 84,0 1 0,-1-1 1,1 0-1,-1 0 0,0-1 0,-4 10 0,-37 60 746,99-108-628,-46 28-221,16-9-17,1 1 0,1 0 0,1 3 0,39-12 0,-67 23 28,0-1 1,0 1 0,-1-1 0,1 1 0,0 0 0,0 0 0,0 0 0,-1 0 0,1 0 0,0 0 0,0 0 0,0 0 0,-1 1 0,1-1 0,0 1 0,0-1 0,-1 1 0,1 0 0,-1 0 0,3 1 0,-3-1 11,-1 0-1,1 0 1,-1 0-1,0 0 0,1 1 1,-1-1-1,0 0 0,0 0 1,0 0-1,0 0 1,0 1-1,0-1 0,0 0 1,0 0-1,0 0 1,0 0-1,-1 0 0,1 1 1,0-1-1,-1 0 1,1 0-1,-1 0 0,1 0 1,-1 0-1,0 0 0,0 0 1,1 0-1,-1 0 1,-1 0-1,-6 8 162,-1-1 1,1 0-1,-2-1 1,1 0-1,-1 0 0,-17 8 1,26-14-117,8-4-64,22-10-29,0-1 1,-1-1 0,0-1 0,35-29 0,-63 45 26,0-1 1,1 1 0,-1 0-1,0 0 1,0-1 0,0 1 0,1 0-1,-1-1 1,0 1 0,0 0-1,1 0 1,-1-1 0,0 1 0,1 0-1,-1 0 1,0 0 0,0 0 0,1-1-1,-1 1 1,0 0 0,1 0-1,-1 0 1,1 0 0,-1 0 0,0 0-1,1 0 1,-1 0 0,0 0-1,1 0 1,-1 0 0,0 0 0,1 0-1,-1 0 1,0 0 0,1 1-1,-1-1 1,0 0 0,1 0 0,-1 0-1,0 0 1,1 1 0,-1-1-1,0 0 1,0 0 0,1 1 0,-1-1-1,0 0 1,0 0 0,0 1 0,1-1-1,-1 0 1,0 1 0,0-1-1,0 0 1,0 1 0,0-1 0,1 0-1,-1 1 1,0-1 0,0 0-1,0 1 1,0-1 0,0 1 0,0 22 103,-3-14-60,-1-1-1,1 1 0,-1 0 0,0-1 1,-1 0-1,-11 15 0,-7 12 37,18-24-241,11-15-749,13-19-1069,-5 1 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9:40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29 101 10674,'-12'4'1087,"-4"1"1357,30-19-1239,21-11-524,73-40 1,-107 64-649,0 0 0,1 0 0,-1 1 0,1-1-1,-1 1 1,0-1 0,1 1 0,-1 0 0,1-1 0,-1 1 0,1 0 0,-1 0 0,1 0 0,-1 0 0,1 0-1,-1 0 1,3 1 0,-3 0-7,-1-1 0,1 1-1,-1-1 1,1 1 0,-1 0-1,0-1 1,1 1 0,-1-1-1,0 1 1,1 0 0,-1-1-1,0 1 1,0 0 0,1 0-1,-1-1 1,0 1 0,0 0-1,0-1 1,0 1 0,0 0-1,0 0 1,0-1 0,0 1-1,0 0 1,-1-1 0,1 1-1,0 0 1,0-1 0,-1 1-1,1 0 1,0-1 0,-1 1-1,1 0 1,-1-1 0,0 1-1,-9 17 205,-1 0-1,-1-1 0,0-1 0,-20 20 0,20-21-108,-12 5 262,45-36-104,108-47-218,-52 26-78,-77 37 22,1 1 0,-1-1 0,0 0 0,1 0 0,-1 1 0,0-1 0,1 0 0,-1 0 0,0 1 0,0-1 0,1 0 0,-1 1 0,0-1 0,0 1 0,1-1 0,-1 0 0,0 1 0,0-1 0,0 0 0,0 1 0,0-1 0,0 1 0,0-1 0,0 1 0,0-1 0,0 0 0,0 1 0,0-1 0,0 1 0,0-1 0,0 0 0,0 1 0,0 0 0,-4 6 118,0 1-1,0-1 1,-1 1 0,0-1-1,0-1 1,-10 11-1,5-6 35,-13 11 112,-8 7-34,30-27-220,-1-1-1,1 1 1,-1 0-1,1 0 1,0-1 0,0 1-1,0 0 1,0 0-1,0 0 1,0 0 0,1 0-1,-1 1 1,0 2-1,1-5-11,1 1 0,-1-1-1,0 0 1,1 0-1,-1 0 1,0 1 0,1-1-1,-1 0 1,0 0-1,1 0 1,-1 0 0,1 0-1,-1 0 1,0 0-1,1 0 1,-1 0 0,0 0-1,1 0 1,-1 0-1,1 0 1,-1 0-1,0 0 1,1 0 0,-1-1-1,0 1 1,1 0-1,-1 0 1,0 0 0,1-1-1,-1 1 1,0 0-1,1-1 1,14-7-3,13-11-4,-9 5 4,0 1 0,1 1 1,1 1-1,34-14 0,-55 25 1,0 0 1,0 0-1,0 0 0,1 0 1,-1 0-1,0 0 0,0 0 0,0 0 1,0 0-1,0 0 0,1 0 1,-1 0-1,0 0 0,0 0 0,0 0 1,0 0-1,0 0 0,1 1 1,-1-1-1,0 0 0,0 0 1,0 0-1,0 0 0,0 0 0,0 0 1,0 0-1,0 0 0,1 1 1,-1-1-1,0 0 0,0 0 0,0 0 1,0 0-1,0 0 0,0 0 1,0 1-1,0-1 0,0 0 1,0 0-1,0 0 0,0 0 0,0 0 1,0 1-1,0-1 0,0 0 1,0 0-1,0 0 0,0 0 0,-2 14 64,-9 11 88,8-20-106,-1 2 6,-1-1 0,1-1 0,-1 1 1,0-1-1,0 1 0,-7 4 0,10-7-53,12-6-50,22-14-6,-11 0 40,-16 12 10,1 1 0,0-1-1,-1 1 1,1 0 0,1 1-1,-1-1 1,0 1 0,10-3 0,-15 5 4,0 1 1,-1 0 0,1-1 0,0 1-1,0 0 1,-1 0 0,1-1 0,0 1 0,0 0-1,0 0 1,-1 0 0,1 0 0,0 0 0,0 0-1,0 0 1,-1 0 0,1 0 0,0 1-1,0-1 1,1 1 0,-2-1 3,0 1 0,1-1 0,-1 1 0,0-1 0,0 1 0,0-1 0,0 1 0,0-1 0,0 1 0,0-1 0,1 1 0,-2-1 0,1 1 0,0-1 0,0 1 0,0-1-1,0 1 1,0-1 0,0 1 0,0-1 0,-1 1 0,1-1 0,0 1 0,-23 36 161,20-32-138,-40 53 302,94-103-3179,-31 28 868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47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11026,'3'0'4697,"5"11"-2344,-1 12-225,8 21-135,-4 11-337,7 15-712,-4-5-280,8 0-375,-1-13-97,-3-18-625,6-6-423,-8-15-1168,-3-9-537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47.3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12331,'0'3'5273,"11"13"-2601,2 14-663,10 18-313,3 13-424,-3 4-727,1 0-209,-1-10-512,-12-8-353,7-13-967,-6-6-560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47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88 13619,'6'0'6073,"7"-9"-3032,13-4-1233,23 3-79,4-8-737,-2 2-344,-4 4-352,-23 3-160,-4 9-712,-2 3-680,-15-2 512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37:48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39 267 12003,'-9'-15'921,"-16"-21"2674,25 36-3569,0 1 0,0-1 0,0 0 0,0 0 0,0 0 0,0 0-1,0 0 1,0 0 0,0 1 0,0-1 0,0 0 0,0 0 0,0 0 0,0 0 0,0 0 0,0 0-1,0 0 1,0 1 0,0-1 0,0 0 0,0 0 0,0 0 0,0 0 0,0 0 0,0 0 0,0 0-1,0 1 1,0-1 0,0 0 0,0 0 0,-1 0 0,1 0 0,0 0 0,0 0 0,0 0 0,0 0-1,0 0 1,0 0 0,0 0 0,-1 0 0,1 0 0,0 0 0,0 0 0,0 1 0,0-1 0,0 0-1,0 0 1,0 0 0,-1 0 0,1-1 0,0 1 0,0 0 0,0 0 0,0 0 0,0 0 0,0 0 0,-1 0-1,1 0 1,0 0 0,0 0 0,0 0 0,0 0 0,0 0 0,0 0 0,0 0 0,0 0 0,-1 0-1,1-1 1,6 31 1412,-1-9-721,1 1-1,15 32 1,-20-49-641,1-1 1,0 0 0,0-1-1,0 1 1,1 0 0,-1 0-1,1-1 1,0 0 0,0 1-1,0-1 1,0 0 0,0-1-1,1 1 1,-1 0 0,1-1-1,0 0 1,0 0 0,0 0-1,0 0 1,8 2 0,-10-4-19,-1 0 0,1 0 0,0 0 0,-1 0 0,1 0 1,-1-1-1,1 1 0,0 0 0,-1-1 0,1 1 0,-1-1 0,1 0 0,-1 1 1,1-1-1,-1 0 0,0 0 0,1 0 0,-1 0 0,0 0 0,0 0 1,0 0-1,0-1 0,0 1 0,0 0 0,0-1 0,0 1 0,0 0 0,0-1 1,-1 1-1,2-3 0,0-4 148,1-1-1,-1 1 1,-1 0 0,1-13-1,-1 15-117,15-114 1099,-9 103-1020,-6 17-163,-1 0 0,0 0 0,0-1 0,1 1 0,-1 0 0,0 0 0,1 0 0,-1 0 0,0 0 0,1 0 0,-1-1 0,0 1 0,1 0 0,-1 0 0,0 0 0,1 0 0,-1 0 0,0 0 0,1 0 0,-1 1 0,0-1 0,0 0 0,1 0 0,-1 0 0,0 0 0,1 0 0,-1 0 0,0 1 0,1-1 0,20 24 94,-14-14-110,3 3-6,-7-8 14,0 0 0,1 0 0,-1-1 0,1 1 0,0-1 0,1 0 0,-1 0 0,1 0-1,0-1 1,0 0 0,5 3 0,-9-5 4,-1-1-1,1 0 1,-1 0 0,1 0-1,0 1 1,-1-1-1,1 0 1,-1 0-1,1 0 1,0 0 0,-1 0-1,1 0 1,-1 0-1,1 0 1,-1 0-1,1-1 1,0 1 0,-1 0-1,1 0 1,-1 0-1,1-1 1,-1 1-1,1 0 1,-1-1 0,1 1-1,-1 0 1,1-1-1,-1 1 1,0-1-1,1 1 1,-1-1-1,1 0 1,3-23 0,-13-28 40,0 27-92,-2 0 0,0 0 1,-21-32-1,7 14-1200,9 12-609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22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58 11835,'-67'11'5001,"77"4"-2969,13-15-776,9 0-119,16-12-449,15-9-248,-6 5-192,6 1-104,-12 12-160,-19-5-88,-16 2-592,-3 6-321,-16-2-791,3 5-472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23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88 12643,'1'10'6331,"4"-5"-3646,27-4-901,-30-2-1653,20 0 169,0-1 0,0-1 0,-1-1 0,25-9-1,136-43 714,-181 56-1002,0 0 1,0 0-1,-1 0 1,1-1 0,0 1-1,0 0 1,-1 0 0,1-1-1,0 1 1,0 0-1,-1-1 1,1 1 0,0-1-1,-1 1 1,1-1-1,-1 1 1,1-1 0,0 0-1,-1 1 1,1-1 0,-1 1-1,0-1 1,1 0-1,-1 0 1,0 1 0,1-1-1,-1-1 1,0 1-109,0 1 0,0-1 0,0 1-1,0-1 1,-1 1 0,1 0 0,0-1 0,0 1 0,-1-1 0,1 1 0,0-1-1,-1 1 1,1 0 0,0-1 0,-1 1 0,1 0 0,0-1 0,-1 1 0,1 0 0,-1 0-1,1-1 1,-1 1 0,1 0 0,-1 0 0,1 0 0,-1 0 0,1-1 0,-1 1 0,1 0-1,-1 0 1,1 0 0,-1 0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49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319 47 14955,'-84'40'7742,"46"-18"-6794,1 1-1,-62 54 1,92-71-874,1 0 0,-1 0 0,1 1 0,1-1 0,-1 1 0,1 1 1,-8 13-1,12-18-87,0-1 0,0 0 0,1 1 0,-1-1 0,0 0 0,1 1 0,0-1 0,0 1 0,-1-1 0,1 1 0,1-1 0,-1 1 0,0-1 0,1 0 0,-1 1 0,1-1 0,-1 1 0,1-1 0,0 0 0,0 0 0,0 1 0,1-1 0,-1 0 0,0 0 0,1 0 0,0 0 0,-1-1 0,1 1 0,0 0 0,0-1 0,3 3 0,3 1-147,-1 0-1,1-1 1,1 0-1,-1-1 0,0 1 1,1-2-1,0 1 0,0-1 1,0-1-1,18 2 0,-5-2-440,1-1-1,-1-1 0,30-5 0,-36 2 194,1-1-1,-1 0 1,0-1-1,-1 0 1,1-2-1,-1 1 0,-1-2 1,0 0-1,0-1 1,0 0-1,-2-1 1,1-1-1,16-19 1,7-13 931,-2-2 0,47-81 0,-80 125-395,0 1 1,0-1-1,0 0 0,0 1 1,-1-1-1,1 0 0,0 1 1,-1-1-1,1 0 0,-1 0 1,0-2-1,0 4-75,0 0 1,0-1-1,0 1 0,0 0 0,0 0 1,0-1-1,0 1 0,0 0 1,-1 0-1,1-1 0,0 1 1,0 0-1,0 0 0,0-1 1,-1 1-1,1 0 0,0 0 1,0 0-1,-1-1 0,1 1 1,0 0-1,0 0 0,-1 0 1,1 0-1,0 0 0,0 0 1,-1 0-1,1-1 0,0 1 1,0 0-1,-1 0 0,1 0 1,0 0-1,-1 0 0,1 0 0,0 0 1,0 0-1,-1 1 0,-2-1 92,0 1-1,1 0 1,-1 0-1,1 1 1,-1-1-1,1 0 0,-1 1 1,1 0-1,0-1 1,0 1-1,0 0 0,0 0 1,-2 3-1,-10 12 248,1 1 0,1 1-1,-14 26 1,22-36-331,0 0 0,0 0 0,1 1 0,0-1 0,0 1 0,1-1 0,1 1 0,-1 0 0,1 18 0,2-24-63,-1 0 0,1 0 0,-1 0 0,1 0 0,1-1 0,-1 1 0,0-1 0,1 1 0,0-1 0,-1 1 1,1-1-1,1 0 0,-1 0 0,0 0 0,1 0 0,5 5 0,-3-5-4,0 1 1,0-1-1,0 0 1,1 0-1,-1-1 1,1 0-1,-1 0 1,1 0-1,12 2 1,-4-2-29,0-1 1,1-1-1,-1 0 1,1-1-1,-1 0 1,0-1-1,1-1 1,17-5-1,-17 2-499,-1 0-1,0-1 1,0 0 0,-1-1-1,15-12 1,-12 10-1668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28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8 12155,'-51'5'4905,"82"2"-2801,5-4-1064,4-1-320,8-4-183,-9-6-313,-4 3-144,-5-5-696,-3 10-473,-7 0-1095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28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12027,'0'4'4833,"9"-3"-2801,-4-1-672,-5-1-239,14-3 15,27-5-344,51-14-232,-48 8-344,-6 7-120,-17-2-312,-8 7-216,-13 2-712,-5 1-513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3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84 11795,'25'-83'5193,"-55"102"-3145,-2 19-416,-2 7-215,14 12-657,6-2-176,19-4-328,14-9-88,17-16-168,9-15-40,12-20-72,2-6-72,-15-24-360,-4 6-288,-12 4-617,-18 2-375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36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38 129 12859,'37'118'5921,"-43"-118"-2688,-6-6-1593,-2-12-328,2-5-800,1-14-400,6-2-768,2-7-488,-5 2-1056,5 10-337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3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58 131 13091,'-48'-42'5197,"47"42"-5009,1-1-1,-1 0 1,0 1-1,0-1 1,1 0 0,-1 1-1,1-1 1,-1 0 0,1 0-1,-1 1 1,1-1-1,-1 0 1,1 0 0,0 0-1,-1 0 1,1 0 0,0 0-1,0 0 1,0 0 0,0 0-1,-1 0 1,2-1-108,-1 1 0,1 0 0,0 0 0,-1 0 1,1 0-1,0 1 0,0-1 0,-1 0 0,1 0 1,0 0-1,0 1 0,0-1 0,0 0 0,0 1 0,0-1 1,0 1-1,2-1 0,0-1 265,14-7-80,0 0 0,0 2 0,1 0 0,28-7 1,-40 12-265,1 0 0,0 1 1,-1 0-1,1 0 0,0 0 1,-1 1-1,1 0 0,0 1 1,0-1-1,-1 1 0,1 1 1,0-1-1,-1 1 0,1 0 0,-1 0 1,8 5-1,-12-5 0,0-1-1,1 1 1,-1 0-1,-1 0 0,1 0 1,0 0-1,0 1 1,-1-1-1,1 0 1,-1 1-1,0-1 1,0 1-1,0 0 1,0-1-1,0 1 1,0 0-1,-1-1 1,1 1-1,-1 0 0,0 0 1,0-1-1,0 1 1,0 0-1,0 0 1,-1 0-1,1-1 1,-1 1-1,0 0 1,1-1-1,-1 1 1,-1 0-1,0 2 1,-5 9 75,0 0 0,-2 0 0,1-1 0,-13 15 0,17-23-25,-73 89 469,70-84-1460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37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48 138 10218,'-34'-30'3992,"34"30"-3920,0 0 0,0 0 0,-1 0 1,1 0-1,0-1 0,0 1 0,0 0 0,-1 0 1,1 0-1,0 0 0,0 0 0,0 0 0,-1 0 1,1 0-1,0 0 0,0 0 0,-1 0 0,1 0 1,0 0-1,0 0 0,-1 0 0,1 0 0,0 0 1,0 0-1,0 0 0,-1 0 0,1 0 0,0 0 1,0 1-1,0-1 0,-1 0 0,1 0 1,0 0-1,0 0 0,0 0 0,0 1 0,-1-1 1,1 0-1,0 0 0,0 0 0,0 1 0,-4 13 1335,3 12 18,4-12-1083,1 0 0,1-1 0,0 1 0,1-1 0,0 0 0,1-1 0,0 0 0,1 0 0,0 0 0,1-1 0,1 0 0,19 17 0,-26-26-306,0 0 0,0 0 0,0 0 0,1 0 0,-1 0-1,0-1 1,1 0 0,0 0 0,-1 0 0,1 0 0,4 1 0,-6-2-10,0 0-1,-1 0 1,1-1-1,-1 1 1,1 0-1,0-1 1,-1 1-1,1 0 1,-1-1 0,1 0-1,-1 1 1,0-1-1,1 0 1,-1 0-1,0 0 1,1 0-1,-1 0 1,0 0-1,0 0 1,0 0 0,0 0-1,0-1 1,0 1-1,0 0 1,0-1-1,0 1 1,-1-1-1,1 1 1,0-3 0,3-10 169,0 0 1,-1 0 0,-1 0-1,0 0 1,-1 0 0,-1 0 0,-1-16-1,-2-1 76,-1 0 0,-9-33-1,11 57-312,0-1-1,-1 1 0,1 0 1,-1 0-1,-1 0 0,-5-10 1,-1 11-3158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4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114 558 13715,'-14'-5'6146,"4"-7"-3623,-4-21-1647,11 25-156,-47-145 1298,43 129-1903,2 0-1,1-1 1,1 1-1,0-38 1,4 51-94,0 1 0,1 0 0,0-1 0,1 1 0,0 0 0,0 0 0,1 0 0,1 0 0,0 1 0,0 0 0,1 0 1,0 0-1,0 1 0,1-1 0,0 2 0,0-1 0,11-8 0,-16 15-22,1-1 0,-1 1 0,0 0 0,1-1 0,-1 1 0,1 0 0,-1 1 0,1-1 0,0 0 0,-1 1 0,1-1 0,0 1 0,-1 0 0,1 0-1,0 0 1,-1 0 0,1 1 0,0-1 0,-1 1 0,1-1 0,-1 1 0,1 0 0,-1 0 0,1 0 0,-1 1 0,1-1 0,-1 0 0,0 1 0,0-1 0,0 1 0,0 0 0,0 0 0,0 0 0,0 0 0,-1 0 0,1 0 0,-1 0 0,1 1 0,-1-1 0,0 1 0,0-1 0,0 1 0,0-1 0,0 1 0,-1-1 0,1 1 0,-1 0 0,0-1 0,1 1 0,-1 0 0,-1-1 0,1 1 0,0 0 0,-1 3 0,-7 17 19,0 0 0,-2 0 0,-21 37 0,16-33 382,-19 50 0,33-75-367,0-1-1,1 1 1,-1-1 0,1 1 0,-1 0-1,1 0 1,0-1 0,0 1-1,0 0 1,0 0 0,0-1 0,0 1-1,0 0 1,0 0 0,1-1 0,-1 1-1,1 0 1,-1-1 0,1 1-1,0 0 1,1 2 0,0-2-19,-1-1-1,1 0 1,0 0-1,-1 0 1,1 0 0,0 0-1,0 0 1,0 0-1,0 0 1,0-1 0,0 1-1,0-1 1,0 0-1,0 1 1,0-1 0,0 0-1,0 0 1,0 0 0,2-1-1,6 0 0,1-1-1,-1 0 1,0 0-1,-1-1 1,1-1-1,0 1 1,8-6-1,68-41-144,-43 23-337,-27 19-3401,-23 13 1392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4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13691,'3'-2'5377,"5"-1"-3561,2 14-119,3 28-337,5 16-256,3 23-416,1 5-223,3-8-313,-11-10-80,-1-18-400,-1-8-417,-12-18-1183,0-6-961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0:4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64 407 11602,'-57'59'3937,"56"-59"-3884,1 0 0,-1 1 0,1-1 0,-1 1 0,1-1 0,-1 1 0,1-1 0,0 1 0,-1-1 0,1 1 0,0-1 0,-1 1-1,1-1 1,0 1 0,0 0 0,0-1 0,-1 1 0,1 0 0,0-1 0,0 1 0,0-1 0,0 1 0,0 0 0,0-1 0,0 1 0,0 0 0,1-1 0,-1 1-1,0 0 1,0-1 0,0 1 0,1-1 0,-1 1 0,0-1 0,1 1 0,-1 0 0,0-1 0,1 1 0,-1-1 0,1 1 0,-1-1 0,1 0 0,-1 1 0,1-1-1,-1 0 1,1 1 0,-1-1 0,1 0 0,0 1 0,-1-1 0,1 0 0,-1 0 0,1 0 0,0 1 0,32 1 1634,-14-6-1480,0 0-1,0-1 1,-1-1 0,1-1 0,-1 0 0,-1-1 0,0-1 0,0-1 0,0-1 0,-1 0 0,-1-1 0,22-20 0,-36 30-199,1 0 1,0 0 0,-1 0 0,1 0-1,-1 0 1,0 0 0,0 0 0,0 0-1,0 0 1,0 0 0,0-1 0,0 1-1,-1 0 1,1-1 0,-1 1 0,0-1-1,1 1 1,-1-1 0,0 1 0,-1-5 0,0 3-3,-1 1 1,1 0 0,0 0 0,-1-1 0,0 1 0,0 0 0,0 0 0,0 1 0,0-1 0,-1 0 0,1 1 0,-6-5-1,-2 0 39,0 0-1,-1 1 1,0 0-1,0 0 1,0 2-1,-1-1 1,-14-3-1,-9 1 187,23 5-148,0 0 0,1-1 1,-1 0-1,1-1 0,-1 0 0,1-1 1,0 0-1,-10-7 0,19 11-70,0 0-1,1-1 1,-1 1-1,1 0 1,-1-1-1,1 0 1,0 1 0,-1-1-1,1 0 1,0 0-1,0 1 1,0-1-1,0 0 1,1 0-1,-1 0 1,0 0-1,1 0 1,0 0-1,-1 0 1,1 0 0,0-1-1,0 1 1,0 0-1,0 0 1,0 0-1,1 0 1,-1 0-1,1 0 1,-1 0-1,1 0 1,0 0-1,0 0 1,0 0 0,0 0-1,0 1 1,0-1-1,0 0 1,2-1-1,3-4-2,-1 1 1,1 0-1,0 0 0,1 1 1,-1 0-1,1 0 0,0 1 0,10-6 1,5 0-125,-10 3-285,0 1 0,1 0 0,-1 1 0,1 1 1,1 0-1,21-4 0,-22 7-1678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0.5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12395,'-2'0'9770,"18"8"-8978,59 19-200,-34-27-256,-4 2-144,-6-2-288,-5-5-120,-11 2-472,-2 1-384,-7-1-601,9 1-287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0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1 134 11891,'18'-9'5529,"11"-9"-2121,13-7-1975,10 3-201,-3-5-568,0 6-232,-2 13-312,-10 5-400,-4 9-1272,1 4-561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0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9754,'44'37'4249,"-31"-42"-1672,1-6-1049,4 6-160,5-2-40,6 7-319,-3 0-249,-6-3-288,1 5-240,-15-4-232,2 4 8,1 3-344,-6-4-216,-3 3-817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2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49 12563,'-16'-39'4769,"21"42"-3553,9 7-256,14-8-80,1-7-207,17 3-305,-6-6-104,-6 0-224,-6 8-160,-5 0-489,-4-2-423,-3 2-880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2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 12723,'60'11'4801,"-48"-17"-3593,-1 1-336,5-1-344,5 4-160,4 0-256,-3-4-80,8 6-208,-6-5-272,-8 5-712,4 3-448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5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12491,'-5'0'7761,"12"1"-7673,17 2-56,41 12-136,-44-17-144,-3 2-512,2-1-344,9-2-2041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55.5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10938,'67'-2'4497,"-59"2"-2880,2-5-809,-2 4-40,2 1-520,4 0-120,3 0-88,-1 0-24,-3 0-24,-2 0 24,-4-3-136,6-1-184,3-1-520,2 1-376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36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1 10978,'-6'3'4505,"6"7"-2576,6 1-489,-9 12-104,3 9-103,-5 10-105,-11 14-128,19 18-96,-6 1-96,-7 13-175,14-7-137,-16-9-264,9-4-72,-2-18-232,-1-9-208,2-15-961,3-5-663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37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84 10770,'2'0'8336,"4"0"-4139,45-6-3011,15-3-301,207-35 1930,-249 37-2649,-9 3-18,0 0 0,28-3 0,-34 5-201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1:38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75 11955,'4'0'5882,"13"-1"-3800,2 0-1326,11-3 340,65-7 1188,96-25 0,-166 31-1905,36-4 0,-11 3 70,-47 5-315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3:59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14099,'7'8'5617,"12"23"-3696,7 16-433,7 26-480,-2 10-272,-9-5-400,8-5-272,-13-23-808,3-14-432,3-13-1449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4:00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1 366 14619,'4'-8'6409,"11"-2"-3000,24-3-1736,2-5-241,19 5-560,5-5-256,-8 5-632,1 5-368,-20 5-1008,-12 5-769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0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0 12603,'-45'8'5113,"30"22"-3009,9 1-1096,2-1-47,11 0-241,16-3-152,6-7-240,3-6-128,4-9-56,5-1-144,-9-8-648,6 1-448,-14-5-961,-1-5-855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4:00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3 240 11803,'-1'-15'1001,"0"-24"1559,4 35-1346,4 19-7,6 22-241,18 35-1,-26-63-820,0 1-1,0-1 0,1 0 1,1 0-1,-1 0 0,1-1 1,1 0-1,12 10 0,-19-17-99,0 0-1,0 0 1,0-1-1,1 1 0,-1 0 1,0-1-1,0 1 1,1-1-1,-1 1 1,0-1-1,1 0 1,-1 0-1,1 1 1,-1-1-1,0 0 0,1 0 1,-1 0-1,1-1 1,-1 1-1,0 0 1,1 0-1,-1-1 1,0 1-1,1-1 1,-1 1-1,0-1 1,0 1-1,1-1 0,-1 0 1,0 0-1,0 0 1,0 0-1,0 1 1,0-1-1,0-1 1,0 1-1,0 0 1,1-2-1,2-3 175,0 0 0,0-1 0,-1 0 1,0 0-1,4-13 0,-3 2 89,0 0 1,-2-1-1,1-28 1,4-22 393,-7 69-695,0 0-1,0-1 0,0 1 1,0 0-1,0-1 0,0 1 1,0 0-1,0 0 0,0-1 1,1 1-1,-1 0 0,0 0 1,0 0-1,0-1 0,0 1 1,1 0-1,-1 0 0,0 0 1,0-1-1,0 1 0,1 0 1,-1 0-1,0 0 0,0 0 1,1 0-1,-1-1 0,0 1 1,0 0-1,1 0 0,-1 0 1,0 0-1,0 0 0,1 0 1,-1 0-1,0 0 0,0 0 1,1 0-1,-1 0 0,0 0 1,0 0-1,1 0 0,-1 0 1,0 1-1,1-1 1,-1 0-1,0 0 0,0 0 1,0 0-1,1 0 0,-1 1 1,13 9 155,13 23-52,-22-27-123,-1 0-1,1 0 0,1-1 0,-1 1 0,1-1 0,0 0 0,0 0 1,1-1-1,-1 0 0,1 1 0,0-2 0,7 5 0,-11-8 12,-1 0-1,1 0 1,-1 0-1,1 1 1,-1-1-1,1-1 1,-1 1-1,0 0 0,1 0 1,-1 0-1,1-1 1,-1 1-1,1-1 1,-1 1-1,0-1 1,1 1-1,-1-1 1,0 0-1,0 0 1,0 0-1,1 0 0,-1 0 1,0 0-1,0 0 1,0 0-1,0 0 1,-1 0-1,1 0 1,0-1-1,0 1 1,-1 0-1,1-1 0,-1 1 1,1 0-1,-1-1 1,1 1-1,-1-1 1,0-1-1,2-7 24,0 1 1,-1-1-1,0 0 0,0-14 0,-4 1-256,0 1-1,-1 0 1,-1 0-1,-2 1 1,-9-26 0,6 30-1883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4:01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11154,'-2'6'5762,"2"7"-1281,8 26-2553,5 13-208,7 23-615,6 5-289,3-7-544,-1-11-352,-1-27-800,-7-10-521,-6-17-1631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1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38 167 12419,'-37'46'5329,"45"-48"-2961,-5-16-415,-5-14-257,1-9-608,1 4-424,-4 3-544,4 9-304,-1 11-832,1 4-568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1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8850,'6'21'1680,"0"0"268,2-3 2158,-13-41 609,7-22-2089,0 24-1630,-2 13-775,0-14 323,0 22-538,0-1 0,0 1 0,0 0 0,0-1 0,0 1 0,1 0 0,-1-1 0,0 1 0,0 0 0,0 0 0,0-1 0,0 1 0,1 0 0,-1-1-1,0 1 1,0 0 0,0 0 0,1-1 0,-1 1 0,0 0 0,0 0 0,1 0 0,-1-1 0,0 1 0,1 0 0,-1 0 0,0 0 0,1 0 0,-1 0 0,0-1 0,1 1-1,-1 0 1,0 0 0,1 0 0,-1 0 0,0 0 0,1 0 0,-1 0 0,0 0 0,1 0 0,-1 1 0,0-1 0,1 0 0,-1 0 0,0 0 0,1 0 0,0 1 39,6 10 70,1-2-94,0 0 0,1 0 1,16 13-1,-9-9-6,-13-11-10,-1 0 1,1 1-1,0-1 1,0 0-1,0-1 1,0 1-1,0 0 1,1-1-1,3 1 1,-6-1 25,0-1 0,0 0 0,0 0 0,0 0 0,0 0 0,0 0 1,0 0-1,0 0 0,0 0 0,0 0 0,0-1 0,-1 1 0,1 0 0,0 0 1,0-1-1,0 1 0,0-1 0,0 1 0,0-1 0,0 1 0,0-2 0,1 0 86,0-1-1,-1 1 1,1-1-1,-1 0 0,0 1 1,0-1-1,0 0 0,0 0 1,-1 0-1,1 0 0,-1 0 1,1 0-1,-1 0 0,0 0 1,0 0-1,-1-4 1,0-9 201,0 7-324,0 1 0,1 0 0,0-1-1,1 1 1,1-11 0,-1 14-569,1 0 0,0 0 0,0 0 1,0 1-1,0-1 0,6-7 0,9-11-2621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06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11474,'-3'0'3937,"4"5"-3689,-4-4-184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06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9074,'0'28'11294,"0"7"-5803,-6 167-5428,6-197-232,-1 0 0,1 1 0,-1-1 0,0 0 0,-1 0 0,1 0 0,-1 0 0,0 0 0,-5 8 0,2-3-2888,9-18 54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07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13523,'4'8'5377,"-4"10"-3673,2 17-351,-2 11-561,-5-1-288,2 1-328,-4-10-64,7 1-368,0-8-232,-1-11-688,2 3-513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0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52 13699,'-73'-45'5585,"73"41"-3400,0 1-801,8 3 1096,-6 0-1535,25 2-433,43 6-240,-40-2-264,-1 3-152,-8-3-720,-5-4-505,-6-2-1775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14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25 194 10634,'-18'-78'3508,"18"75"-3279,-6-26 4590,6 35-1008,4 17-3798,-2 2 201,8 50 414,-9-69-582,1 1 0,-1-1 1,1 1-1,1-1 1,-1 0-1,1 0 0,0 0 1,8 10-1,-10-15-40,0 0 0,0 0 0,0 0 0,0 0 0,0 0-1,0-1 1,1 1 0,-1 0 0,0-1 0,1 1 0,-1-1 0,0 1 0,1-1-1,-1 0 1,1 0 0,-1 1 0,0-1 0,1 0 0,-1 0 0,1 0 0,-1-1-1,1 1 1,-1 0 0,0 0 0,1-1 0,-1 1 0,0-1 0,1 1 0,-1-1-1,0 0 1,0 0 0,1 1 0,-1-1 0,0 0 0,0 0 0,2-2 0,2-1 4,0-1 1,0 0 0,-1 0 0,1 0 0,-1-1 0,4-7 0,6-21 26,-12 28-29,1-1-1,-1 1 1,1 0 0,0-1 0,5-5 0,-8 12-6,1-1 0,-1 1 0,1-1 0,-1 0 0,1 1 1,0-1-1,-1 1 0,1-1 0,0 1 0,-1 0 0,1-1 1,0 1-1,-1 0 0,1-1 0,0 1 0,0 0 0,-1 0 1,1 0-1,0 0 0,0-1 0,0 1 0,-1 0 0,1 0 1,0 1-1,0-1 0,-1 0 0,1 0 0,0 0 0,0 0 1,-1 1-1,1-1 0,0 0 0,0 1 0,-1-1 0,1 1 1,0-1-1,-1 0 0,1 1 0,-1 0 0,1-1 0,-1 1 0,1-1 1,-1 1-1,1 0 0,-1-1 0,1 1 0,-1 0 1,20 34 134,-17-27-100,-1-2-25,-1-1 0,1 1-1,1-1 1,-1 1-1,1-1 1,0 0 0,0 0-1,0 0 1,1 0-1,0-1 1,0 1-1,6 4 1,-9-8-8,-1-1 1,0 0-1,1 0 1,-1 0-1,1 1 0,-1-1 1,1 0-1,-1 0 0,0 0 1,1 0-1,-1 0 1,1 0-1,-1 0 0,1 0 1,-1 0-1,1 0 1,-1 0-1,0 0 0,1 0 1,-1 0-1,1-1 0,-1 1 1,1 0-1,-1 0 1,0 0-1,1-1 0,-1 1 1,1 0-1,-1 0 1,0-1-1,1 1 0,-1 0 1,0-1-1,0 1 0,1 0 1,-1-1-1,1 0 1,6-19 201,-4 11-90,2-2 40,-1 0 0,0-1 0,-1 1 0,0-1 0,-1 0 0,2-22-1,-4 21-239,0 0-1,1 0 1,1 0-1,0 1 1,1-1-1,0 1 1,9-25-1,-8 30-1468,7 3-985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45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46 176 13075,'-3'-2'7201,"1"-1"-6248,-12-26-81,-12-48-504,26 50-296,0 5-648,6 9-537,1 10-1711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1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12 14803,'19'-2'5545,"20"2"-4232,4-5-513,14 5-336,-9-3-688,-2 2-1505</inkml:trace>
  <inkml:trace contextRef="#ctx0" brushRef="#br0" timeOffset="1">1 235 13539,'13'0'5513,"18"1"-3104,16 1-1401,3-2-624,10 2-352,4-2-984,-7 0-609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47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44 139 7690,'-37'34'4265,"37"-17"4416,-2-23-6730,2 4-1648,-2-7-133,1 0 0,0 0 0,0 0-1,1 0 1,0 0 0,1 0 0,0 0 0,0 0 0,1 1-1,0-1 1,5-10 0,-7 18-160,0 1 1,0 0-1,0 0 0,0 0 1,0-1-1,0 1 0,0 0 1,0 0-1,0 0 0,1 0 0,-1-1 1,0 1-1,0 0 0,0 0 1,0 0-1,1 0 0,-1 0 1,0-1-1,0 1 0,0 0 1,1 0-1,-1 0 0,0 0 1,0 0-1,0 0 0,1 0 0,-1 0 1,0 0-1,0 0 0,0 0 1,1 0-1,-1 0 0,0 0 1,0 0-1,0 0 0,1 0 1,-1 0-1,0 0 0,0 0 1,0 0-1,1 1 0,-1-1 1,0 0-1,0 0 0,0 0 0,1 0 1,-1 0-1,0 0 0,0 1 1,0-1-1,0 0 0,0 0 1,0 0-1,1 1 0,13 15 146,-1-2-170,-1-2 18,-3-2 12,1-2-1,-1 1 0,13 7 1,-21-16 4,-1 0 1,0 0-1,0 1 1,1-1-1,-1 0 1,0 0-1,0 0 1,1 0 0,-1 0-1,0 1 1,1-1-1,-1 0 1,0 0-1,1 0 1,-1 0-1,0 0 1,1 0-1,-1 0 1,0 0-1,0 0 1,1 0-1,-1 0 1,0 0-1,1 0 1,-1-1-1,0 1 1,1 0-1,-1 0 1,0 0-1,0 0 1,1 0-1,-1-1 1,0 1 0,0 0-1,1 0 1,-1 0-1,0-1 1,0 1-1,0 0 1,1 0-1,-1-1 1,0 1-1,0 0 1,0-1-1,0 1 1,0 0-1,1 0 1,-1-1-1,0 1 1,0 0-1,0-1 1,0 1-1,0 0 1,0-1-1,2-24 723,-1 17-835,-1 1 128,0-2 9,1 0 0,0 1 0,0-1 0,1 1-1,0-1 1,0 1 0,1 0 0,6-13 0,1 8-2540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4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9522,'5'-1'4785,"0"-9"184,-7 10-3641,0 0-455,1 0-137,-1 39-176,1 50-112,-9-37-160,10 4-104,1-1-184,1-9-96,0-12-440,-2-8-280,-4-17-681,6 1-519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4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10018,'1'5'5017,"-1"6"-784,0 15-2705,-4 15-655,-5 7-17,1 8-288,2-9-144,4-6-280,1-7-176,1-10-496,0-3-344,0-6-985,1-4-1199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14371,'2'0'5065,"14"-2"-4033,16 2-263,4-1 31,8-3-96,0 4-400,-7 4-232,-11-3-624,-6-1-448,-12 0-2065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47:5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42 201 11755,'-34'-97'3820,"27"72"-1290,11 33 732,-2 29-2820,2 0 0,15 60 0,-17-90-402,13 36 209,-14-40-226,0-1 0,0 1 0,1-1 0,-1 1 0,1-1 0,0 0 0,0 0 0,-1 0 0,1 0 0,1 0 0,-1 0 0,0-1-1,0 1 1,3 1 0,-4-3-10,0 0-1,0 0 0,1 1 1,-1-1-1,0 0 0,0 0 1,0 0-1,0-1 0,0 1 0,0 0 1,0 0-1,0-1 0,0 1 1,0 0-1,0-1 0,0 1 1,0-1-1,0 1 0,0-1 1,0 1-1,0-1 0,0 0 1,1-1-1,19-22 123,69-111 96,-89 133-229,1 0 0,-1 1 0,0-1 0,1 0 0,-1 1 0,1-1 0,-1 1 0,1-1 0,0 1 0,0 0 0,-1 0 0,1 0 0,0 0 1,0 0-1,3-1 0,-4 2-4,1 0 1,-1 1 0,0-1 0,1 0 0,-1 1-1,0-1 1,0 1 0,1-1 0,-1 1 0,0 0-1,0-1 1,0 1 0,0 0 0,0 0 0,0 0-1,0 0 1,0 0 0,0 0 0,0 0-1,0 0 1,-1 0 0,1 1 0,0-1 0,0 2-1,15 32-23,-13-27 21,0 0 0,1-1 0,0 1 0,0-1-1,0 1 1,1-1 0,0 0 0,12 11 0,-16-17 9,-1-1 1,1 1-1,-1-1 1,1 1-1,0-1 1,-1 0-1,1 1 1,0-1-1,-1 0 1,1 1-1,0-1 1,0 0-1,-1 0 1,1 0-1,0 0 1,0 0 0,-1 0-1,1 0 1,0 0-1,0 0 1,-1 0-1,1 0 1,0 0-1,0 0 1,-1-1-1,1 1 1,0 0-1,-1 0 1,2-1-1,-1-1 25,1 1-1,-1 0 0,1-1 1,-1 0-1,0 1 0,0-1 1,1 0-1,-1 0 1,0 1-1,1-5 0,2-5 181,-1-1 0,5-23-1,0-66 430,-4 27-492,2 51-203,-6 23-22,0-1 0,0 1 0,0 0 0,0-1 0,0 1 0,0-1 0,0 1 1,0 0-1,1-1 0,-1 1 0,0-1 0,0 1 0,0 0 0,1-1 0,-1 1 0,0 0 0,0-1 0,1 1 1,-1 0-1,0 0 0,1-1 0,-1 1 0,0 0 0,1 0 0,-1-1 0,0 1 0,1 0 0,-1 0 0,0 0 0,1 0 1,-1 0-1,1-1 0,-1 1 0,1 0 0,-1 0 0,0 0 0,1 0 0,-1 0 0,1 0 0,-1 0 0,0 0 1,1 1-1,-1-1 0,1 0 0,3 3-2507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9:03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0 697 7994,'9'37'2552,"-7"-29"-2426,-1-1 0,1 1 0,1 0 0,-1 0 0,1-1 0,1 1 0,-1-1 0,1 0 0,0 0 0,1-1 0,0 1 0,7 7 0,7 5 84,2-1 1,0-1-1,1-1 1,1-1-1,0-1 1,1 0-1,0-2 1,1-1-1,1-1 1,41 10-1,-24-10-29,1-2 0,1-1 0,-1-3 0,1-1 0,73-6 0,-81 0-87,0-2 1,72-18-1,-89 17-50,0-1-1,-1-1 0,0-1 0,0-1 0,-1 0 0,32-25 0,-13 4 110,-2-2 0,-1-1 0,-1-1 0,-2-2 0,-2-1 0,44-77 0,-63 97-55,-1 0 0,0 0 0,-2-1 0,0-1 0,-1 1 0,-1-1 0,-1 0 0,-1 0 0,0 0 0,-1-33 0,-3 39 10,0 0 0,-1 1 0,-1-1 0,0 0 0,0 1 0,-2-1 0,0 1 0,0 0-1,-1 0 1,-1 1 0,0 0 0,0 0 0,-1 1 0,-1-1 0,0 2 0,-13-13 0,6 10-31,0 0 1,0 1 0,-1 1-1,-1 1 1,0 0-1,0 1 1,-1 1 0,0 1-1,0 1 1,-1 0 0,0 1-1,0 2 1,0 0 0,0 1-1,-1 0 1,-30 3-1,6 3-61,1 2-1,-1 1 0,1 3 0,1 1 0,0 3 0,-61 27 0,54-18-143,1 2 0,1 2 0,1 2-1,1 3 1,2 1 0,-67 65 0,38-14-1134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9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75 103 11650,'-1'-3'6117,"7"2"-4156,13 1-3085,-8 0 1751,4 0-577,0-1 0,-1 0 0,1-2 0,17-3 0,-27 4-8,0 0 0,0 1 1,0-2-1,0 1 0,-1 0 1,1-1-1,6-5 0,-9 6 6,0 0 0,0 0 0,-1 1 0,1-1-1,-1 0 1,1 0 0,-1-1 0,0 1 0,1 0 0,-1 0-1,0-1 1,-1 1 0,1-1 0,0 1 0,-1 0 0,1-1 0,-1-3-1,0 6-8,0-1-1,0 0 0,0 0 0,0 0 1,0 0-1,0 0 0,0 1 0,-1-1 0,1 0 1,0 0-1,-1 0 0,1 0 0,0 1 1,-1-1-1,1 0 0,-1 0 0,0 1 0,1-1 1,-1 0-1,1 1 0,-1-1 0,0 1 1,1-1-1,-1 1 0,0-1 0,0 1 0,1-1 1,-1 1-1,0 0 0,0 0 0,0-1 1,0 1-1,1 0 0,-1 0 0,0 0 0,0 0 1,0 0-1,0 0 0,0 0 0,0 0 0,-1 0 1,-37 8 807,22-2-717,1 0 1,0 0-1,0 2 1,1 0-1,0 0 1,0 2-1,1 0 0,0 0 1,1 2-1,-21 20 1,33-30-126,-1 0 1,0 0-1,1 1 1,-1-1-1,1 0 1,-1 0 0,1 1-1,0-1 1,0 1-1,0-1 1,0 1-1,1-1 1,-1 1-1,1 0 1,0-1-1,-1 1 1,1 0-1,0-1 1,1 1-1,-1 0 1,0-1-1,1 1 1,0 2-1,0-2-9,1 0 1,-1-1-1,1 1 0,-1-1 0,1 0 0,0 1 0,0-1 1,0 0-1,0 0 0,1 0 0,-1 0 0,0-1 0,1 1 0,0-1 1,-1 1-1,1-1 0,0 0 0,-1 0 0,1 0 0,4 1 1,4-1-59,1 0 1,0 0-1,0-1 1,0 0-1,0-1 1,0-1-1,0 0 1,0 0-1,20-8 1,-10 4-156,32-10-657,-29 8-636,36-7 1,-35 12-518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59:0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11346,'1'4'258,"0"-1"0,-1 1 0,1-1 0,0 0 0,1 1 0,-1-1 0,0 0 0,1 0 0,0 0-1,0 0 1,0 0 0,0-1 0,0 1 0,0 0 0,4 2 0,-1-2-158,-1-1 0,1 1 0,0-1 0,0 0 1,1 0-1,-1 0 0,0-1 0,1 0 0,7 1 0,-1 0 12,0-1 0,1-1 0,-1 0 0,13-1 0,-20 0-60,0 1 1,0-1-1,0 0 1,0-1 0,-1 1-1,1-1 1,0 0-1,-1 0 1,1 0-1,-1-1 1,0 0 0,6-4-1,-9 5-1,1 1-1,-1-1 1,0 1 0,0-1-1,0 1 1,0-1 0,0 0-1,-1 1 1,1-1 0,0 0-1,-1 0 1,1 1-1,-1-1 1,0 0 0,1 0-1,-1 0 1,0 0 0,0 1-1,0-1 1,-1 0 0,1 0-1,0 0 1,-1 0-1,1 1 1,-1-1 0,1 0-1,-1 0 1,-1-2 0,-3-3 247,1-1 1,-1 1-1,0 0 0,-8-9 1,5 8-52,-1 0 0,1 0 0,-2 0 0,1 1-1,-1 1 1,0 0 0,0 0 0,0 1 0,-16-6 0,20 8-164,5 3-75,1 0 0,-1 0 0,0 0 0,0 0-1,0-1 1,0 1 0,0 0 0,1-1 0,-1 1 0,0-1-1,0 1 1,1-1 0,-1 1 0,0-1 0,1 1-1,-1-1 1,1 0 0,-1 1 0,0-1 0,1 0 0,0 1-1,-1-1 1,1 0 0,-1 0 0,1 0 0,0 0 0,-1 1-1,1-1 1,0 0 0,0 0 0,0 0 0,0-1-1,1 1-20,0 0 0,0-1 0,1 1 0,-1 0 0,1 0 0,-1 0 0,1 0 0,-1 0 0,1 0 0,0 1 0,-1-1 0,1 1 0,0-1 0,0 1 0,-1-1 0,1 1 0,2 0 0,10-3-900,0 2 0,0-1 0,25 2 0,-13 3-1637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4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42 157 11066,'-34'54'4291,"28"-49"-316,4-14-2916,3-13-712,1 2-11,1-1 0,1 1-1,1 0 1,0 0 0,2 0 0,11-24 0,-18 44-319,0-1-1,1 1 1,-1-1-1,0 0 1,1 1 0,-1-1-1,0 1 1,1-1 0,-1 1-1,1 0 1,-1-1-1,1 1 1,-1-1 0,1 1-1,-1 0 1,1-1 0,-1 1-1,1 0 1,0-1 0,-1 1-1,1 0 1,-1 0-1,1 0 1,0 0 0,-1 0-1,1-1 1,0 1 0,-1 0-1,1 1 1,0-1-1,-1 0 1,1 0 0,0 0-1,-1 0 1,1 0 0,-1 1-1,1-1 1,0 0-1,-1 0 1,1 1 0,-1-1-1,1 0 1,-1 1 0,1-1-1,-1 1 1,1-1-1,-1 1 1,0-1 0,1 1-1,-1-1 1,1 1 0,-1-1-1,0 1 1,1 0 0,22 42 227,-16-28-149,-4-10-83,2 4 9,1 1 0,0-1 1,12 13-1,-17-21-21,-1 0 1,1 0-1,0 0 0,-1 0 1,1 0-1,0-1 1,0 1-1,-1 0 0,1 0 1,0-1-1,0 1 0,0-1 1,0 1-1,0-1 0,0 1 1,0-1-1,0 1 1,0-1-1,0 0 0,1 0 1,-1 1-1,0-1 0,0 0 1,0 0-1,0 0 1,0 0-1,0-1 0,0 1 1,1 0-1,-1 0 0,0-1 1,0 1-1,0 0 0,0-1 1,0 1-1,0-1 1,0 0-1,0 1 0,-1-1 1,1 0-1,0 1 0,0-1 1,0 0-1,-1 0 1,1 0-1,1-1 0,1-4 4,0 0-1,0-1 0,0 1 1,-1 0-1,0-1 1,-1 1-1,2-12 0,-2 11 19,1 0 0,-1 0 0,1 0 0,1 0 0,-1 1-1,5-10 1,-7 15-11,1 1 1,-1-1-1,0 0 0,0 0 0,1 1 0,-1-1 1,0 1-1,1-1 0,-1 0 0,0 1 0,1-1 0,-1 1 1,1-1-1,-1 0 0,1 1 0,-1 0 0,1-1 0,-1 1 1,1-1-1,0 1 0,-1 0 0,1-1 0,0 1 1,-1 0-1,1-1 0,0 1 0,-1 0 0,1 0 0,0 0 1,0 0-1,1 0 0,-1 2-3,1 0 1,0 0 0,-1 0-1,0 0 1,1 0-1,-1 0 1,0 0-1,0 1 1,1 2-1,18 56-1746,-15-34-327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4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25 238 12027,'-1'0'179,"0"0"0,-1 0 0,1 0 0,0 1 0,-1-1 1,1 0-1,0 0 0,0 1 0,0-1 0,-1 1 0,1-1 1,0 1-1,0-1 0,0 1 0,0 0 0,0 0 0,0-1 1,0 1-1,0 0 0,-1 1 0,3-1-89,-1 0 0,0-1 0,1 1 0,-1 0 0,1-1 0,-1 1 0,1 0 0,0-1 0,-1 1 0,1-1 0,-1 1 0,1-1 0,0 1 0,0-1 0,-1 1 0,1-1 0,0 0 0,0 1 0,0-1 0,-1 0 0,3 1 0,7 2 160,1 0 0,0 0 1,0-1-1,14 0 0,-23-1-237,1-1 0,0 0 0,-1 0-1,1 0 1,0-1 0,-1 1 0,1 0 0,0-1 0,-1 0-1,1 0 1,-1 0 0,1 0 0,-1 0 0,1 0 0,-1-1-1,0 1 1,4-3 0,-6 2 27,1 1 0,0-1 0,0 0 0,-1 1 0,1-1 0,-1 0 0,1 1 0,-1-1 0,0 0 1,0 1-1,1-1 0,-1 0 0,-1 0 0,1 0 0,0 1 0,0-1 0,-1 0 0,1 1 0,0-1 0,-1 0 0,0 1 0,1-1 0,-1 0 0,0 1 0,0-1 0,0 1 0,0 0 0,-2-2 0,-8-12 793,-25-26 0,-13-17 718,46 54-1444,0-1 1,0 0-1,0 1 1,0-1-1,1 0 0,0 0 1,0-1-1,1 1 1,-1 0-1,0-7 1,2 10-97,0 1 1,0 0 0,1-1 0,-1 1-1,0 0 1,1-1 0,-1 1-1,0 0 1,1 0 0,0-1 0,-1 1-1,1 0 1,0 0 0,-1 0 0,1 0-1,0 0 1,0 0 0,0 0 0,0 0-1,0 0 1,0 0 0,0 1-1,1-1 1,-1 0 0,0 1 0,0-1-1,0 1 1,1-1 0,-1 1 0,0-1-1,1 1 1,-1 0 0,2 0-1,48-4-101,-46 4 39,60 2-1841,-38 6-264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1.4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44 314 13491,'-12'13'1009,"8"-8"-544,-1 0 1,1 0 0,0 1 0,0-1-1,-5 10 1,9-14-416,0 0-1,0-1 1,-1 1-1,1 0 1,0-1 0,0 1-1,0-1 1,0 1 0,0 0-1,0-1 1,0 1-1,0 0 1,0-1 0,0 1-1,0 0 1,0-1 0,1 1-1,-1 0 1,0-1-1,0 1 1,1-1 0,-1 1-1,1 0 1,0 0 16,0 0 1,1 0-1,-1 0 1,0 0-1,1-1 1,-1 1-1,1 0 0,-1-1 1,1 1-1,-1-1 1,1 0-1,-1 1 1,1-1-1,1 0 1,26 3 262,0-2 0,0-1 0,48-6 0,-62 4-272,0 0-1,0-1 1,0-1 0,0-1 0,0 0-1,-1-1 1,0 0 0,19-12 0,-30 16-14,0-1 0,0 1 0,0 0 0,-1-1 0,1 1 1,0-1-1,-1 0 0,0 0 0,0 0 0,0 0 0,0-1 1,0 1-1,0 0 0,-1-1 0,0 1 0,0-1 0,2-5 1,-3 4 105,0 0 1,0 0 0,0 0 0,-1 0-1,0 0 1,1 0 0,-2 0 0,1 0-1,-1 1 1,1-1 0,-5-7 0,-5-6 579,0 0 1,-1 1 0,-1 0 0,-27-26-1,38 41-666,-54-56 1368,55 57-1425,0 0 0,1 1 0,-1-1 0,1 0 0,-1 1 0,1-1 0,-1 0 0,1 0 0,0 1 0,-1-1 0,1 0 0,0 0 0,0 0 0,-1 0 0,1 1 0,0-1 0,0 0 0,0 0 0,0 0 0,0 0 0,0 0 0,0 1 0,0-1 0,1 0 0,-1 0 0,0 0 0,0 0 0,1 1 0,-1-1 0,1-1 0,1 1-33,-1-1 0,1 1 0,0 0 0,-1 0 0,1 0 0,0 0 0,0 0 0,-1 0 0,1 1 0,0-1 1,0 1-1,4-1 0,4-1-262,0 1 1,0 0 0,1 1-1,12 2 1,-10 0-296,0 0 1,0 2-1,0-1 0,0 2 0,-1 0 1,14 7-1,21 14-2201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49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15 201 10794,'-15'37'4088,"28"-89"2307,-7 26-6232,1 0 0,9-24 0,-9 34 3,-6 10-74,1 1 0,0 0 0,0 0 0,0 0 0,1 1 0,0-1 0,0 0 0,0 1 0,0 0 0,0 0 0,1 0 0,8-7 0,-11 11-86,-1 0 1,1 0-1,0 0 1,-1 0-1,1 0 1,0 0 0,-1 0-1,1 0 1,0 0-1,0 1 1,-1-1-1,1 0 1,0 0-1,-1 1 1,1-1 0,-1 0-1,1 1 1,0-1-1,-1 0 1,1 1-1,-1-1 1,1 1 0,-1-1-1,1 1 1,-1-1-1,0 1 1,1 0-1,-1-1 1,0 1-1,1 0 1,-1-1 0,0 1-1,0-1 1,1 1-1,-1 1 1,10 27 25,-9-26-19,43 172-149,-39-156 105,-5-19-2,3-16 8,5-9 46,2 0 1,0 1 0,2 0 0,0 1 0,25-33-1,-37 55-17,0 0-1,0 1 0,1-1 0,-1 1 1,0-1-1,1 1 0,-1-1 0,1 1 1,-1 0-1,0-1 0,1 1 0,-1 0 1,1-1-1,-1 1 0,1 0 0,0-1 1,-1 1-1,1 0 0,-1 0 0,1 0 1,-1-1-1,1 1 0,0 0 0,-1 0 1,1 0-1,-1 0 0,1 0 0,0 0 1,-1 0-1,1 0 0,-1 0 0,1 1 1,-1-1-1,1 0 0,0 0 0,-1 0 1,1 1-1,-1-1 0,1 0 0,-1 1 1,1-1-1,-1 0 0,1 1 0,-1-1 1,0 1-1,1-1 0,-1 1 0,1-1 1,-1 1-1,0-1 0,0 1 1,1-1-1,-1 1 0,0-1 0,1 2 1,12 32 60,-8-8-29,4 22 55,-9-46-89,1 0-1,-1 0 1,1 0-1,-1 0 1,1-1-1,0 1 1,0 0-1,0 0 1,0-1-1,0 1 1,0 0-1,0-1 0,0 1 1,1-1-1,-1 0 1,3 2-1,-2-3-8,-1 0-1,1 0 0,0 0 1,0-1-1,0 1 1,-1 0-1,1-1 0,0 0 1,-1 1-1,1-1 0,0 0 1,-1 0-1,1 0 0,-1 0 1,1 0-1,-1 0 1,0-1-1,1 1 0,-1 0 1,2-3-1,24-29-82,-15 15 66,-1 3 80,25-28-1,-36 42-48,0 1 0,0 0 0,0 0 0,1 0 1,-1 0-1,0 0 0,0 0 0,0 0 0,1-1 0,-1 1 0,0 0 0,0 0 0,0 0 0,1 0 0,-1 0 0,0 0 0,0 0 0,1 0 0,-1 0 0,0 0 0,0 0 0,0 0 0,1 1 0,-1-1 0,0 0 0,0 0 0,1 0 0,-1 0 0,0 0 0,0 0 0,0 0 1,0 1-1,1-1 0,-1 0 0,0 0 0,0 0 0,0 0 0,0 1 0,0-1 0,1 0 0,-1 0 0,0 0 0,0 1 0,0-1 0,5 9 89,-5-8-84,5 17-206,0 1 0,-1-1 1,2 25-1,-4-9-1169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5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53 215 9874,'-45'1'3929,"45"-1"-3882,0 0 1,-1 0 0,1 0-1,0 0 1,0 0-1,-1 0 1,1 0-1,0 0 1,0 0-1,-1 0 1,1 0-1,0 0 1,0 0 0,-1 0-1,1 0 1,0 0-1,0 0 1,0 1-1,-1-1 1,1 0-1,0 0 1,0 0-1,0 0 1,-1 1 0,1-1-1,0 0 1,0 0-1,0 0 1,0 1-1,0-1 1,-1 0-1,1 0 1,0 1-1,0-1 1,0 0-1,0 0 1,0 1 0,0-1-1,0 0 1,0 0-1,0 1 1,0-1-1,0 0 1,0 0-1,0 1 1,0-1-1,0 0 1,0 0 0,0 1-1,0-1 1,1 0-1,-1 0 1,0 0-1,0 1 1,0-1-1,0 0 1,0 0-1,1 0 1,-1 1-1,11 9 907,-6-7-837,0-1 0,1 1-1,-1-1 1,1 0 0,0-1 0,-1 1-1,1-1 1,0 0 0,0-1 0,0 1 0,0-1-1,0-1 1,0 1 0,-1-1 0,1 0-1,0 0 1,7-3 0,-10 4-100,0-1-1,-1 0 1,1 0 0,0 0 0,-1 0 0,1 0-1,-1 0 1,0-1 0,1 1 0,-1-1 0,0 0-1,0 1 1,0-1 0,0 0 0,0 0 0,-1-1-1,1 1 1,-1 0 0,1 0 0,-1-1-1,0 1 1,0-1 0,0 1 0,0-1 0,0 0-1,0 1 1,-1-1 0,1 0 0,-1 0 0,0 1-1,0-1 1,0 0 0,0 0 0,0 1 0,-1-1-1,1 0 1,-1 1 0,-1-5 0,-1 1 149,0 0 1,0 0-1,-1 0 1,0 1-1,0 0 1,0-1-1,0 2 1,-8-8-1,-44-33 1367,42 34-1133,6 5-212,6 5-76,0-1 1,-1 0 0,1 0 0,0 1-1,0-2 1,0 1 0,0 0 0,-2-4 0,7-1 264,13 0-242,-9 5-365,-1 0 1,1 1-1,0 0 0,-1 0 0,1 1 1,0 0-1,0 0 0,-1 1 0,1 0 1,0 0-1,-1 0 0,1 1 0,-1 0 1,1 0-1,-1 0 0,0 1 0,9 5 1,6 5-2688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5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16 324 12851,'-16'97'4817,"16"-87"-116,3-17-3422,5-20-787,6-58 481,27-177-184,-41 230-919,-1 15-6086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5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 9970,'-1'-55'7187,"6"101"-1006,-1-30-6007,0 1 0,2-1 0,0 0 0,14 27 0,-17-38-95,0 0 0,0 0 0,1 0 0,-1 0 0,1-1 0,0 1 0,0-1 0,0 0 0,9 5 0,-12-8-50,1 0 1,-1 0-1,1-1 1,0 1-1,-1-1 0,1 1 1,0-1-1,-1 0 1,1 1-1,0-1 1,0 0-1,-1 0 1,1 0-1,0-1 0,0 1 1,-1 0-1,1-1 1,0 1-1,0-1 1,-1 1-1,1-1 0,-1 0 1,1 1-1,-1-1 1,1 0-1,-1 0 1,1 0-1,-1-1 1,0 1-1,0 0 0,1 0 1,-1-1-1,0 1 1,0-1-1,1-1 1,4-7 26,1 0 1,-1-1 0,-1 1 0,0-1 0,-1-1 0,0 1 0,0-1 0,-1 1 0,-1-1 0,0 0-1,0-22 1,-2 33-87,1 1-78,-1-1-1,0 0 0,0 0 1,0 0-1,0 0 1,0 1-1,0-1 0,0 0 1,0 0-1,0 0 1,-1 0-1,1 1 0,0-1 1,0 0-1,-1 0 1,1 1-1,0-1 0,-1 0 1,1 0-1,-1 1 1,1-1-1,-1 0 0,-1 0 1,-1 4-2463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09:53:52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10546,'2'1'5579,"2"1"-4060,14 7-1734,36 10 634,-51-18-405,0-1 1,0 1 0,0-1-1,0 1 1,0-1-1,0 0 1,0 0 0,0 0-1,0 0 1,-1-1-1,1 1 1,0-1 0,0 0-1,0 0 1,0 0-1,0 0 1,-1 0-1,1-1 1,-1 1 0,1-1-1,-1 0 1,1 0-1,-1 1 1,0-2 0,0 1-1,0 0 1,0 0-1,0-1 1,0 1 0,2-5-1,-3 4 23,0-1 0,1 1 1,-1 0-1,0-1 0,0 1 0,-1 0 0,1-1 0,-1 1 0,0-1 0,0 1 0,0-1 1,0 1-1,-1-1 0,1 1 0,-1-1 0,0 1 0,0 0 0,0-1 0,0 1 0,-1 0 0,1 0 1,-1 0-1,-3-5 0,-6-5 758,-1 2 1,-20-17-1,-8-7 589,39 34-1349,0 1 0,0-1 1,0 0-1,0 0 0,0 0 1,0-1-1,0 1 0,0 0 0,0 0 1,1 0-1,-1-1 0,0 1 0,1 0 1,-1-1-1,1 1 0,0 0 1,-1-1-1,1 1 0,0-1 0,0 1 1,0 0-1,0-1 0,0 1 0,0-1 1,1-1-1,0 1-12,0 1 0,0-1 0,0 0 0,0 1 1,1-1-1,-1 1 0,1 0 0,-1-1 0,1 1 0,-1 0 0,1 0 0,0 0 0,-1 0 1,1 0-1,0 1 0,2-1 0,6-3-448,0 2 1,0-1-1,0 2 0,0-1 0,0 1 1,12 1-1,-7 0-1933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8:4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86 11650,'-2'0'252,"1"1"0,-1 0-1,1 0 1,-1 1-1,1-1 1,-1 0-1,1 0 1,0 1 0,-1-1-1,1 1 1,0-1-1,0 1 1,0-1-1,-1 4 1,3-5-143,-1 0 0,1 1 1,0-1-1,-1 0 0,1 0 0,0 1 0,0-1 0,-1 0 1,1 0-1,0 0 0,-1 0 0,1 0 0,0 0 1,0 0-1,-1 0 0,1 0 0,0 0 0,0 0 0,-1 0 1,1-1-1,0 1 0,-1 0 0,2-1 0,11-3 458,1 0 0,-1-1-1,14-8 1,-16 7-245,-1-1 1,1 0-1,-1-1 0,0 0 0,15-17 1,-25 24-281,1 1 1,-1-1 0,1 0-1,-1 1 1,1-1-1,-1 1 1,1-1 0,-1 0-1,1 0 1,-1 1 0,0-1-1,0 0 1,1 1-1,-1-1 1,0 0 0,0 0-1,0 1 1,0-1-1,0-1 1,-9-3 579,-21 9 110,18 0-594,1 2 0,0 0 0,0 0 0,1 1 1,0 0-1,0 1 0,0 0 0,1 0 0,-15 18 1,15-15-83,0 1-1,0 0 1,1 0 0,1 1 0,0 0 0,1 0 0,0 0 0,-4 15 0,9-25-51,1-1 0,-1 1 0,0 0 0,1 0 0,0 0 0,-1-1 0,1 1 0,0 0 0,1 0 0,-1 0 0,0-1 0,1 1 0,-1 0 0,1 0 0,0-1 0,0 1 0,0 0 0,0-1 0,1 1 0,-1-1 0,1 1 0,-1-1 0,1 0 0,0 0 0,0 0 0,0 0 0,0 0 0,0 0 0,1 0 0,-1-1 0,0 1 0,1-1 0,-1 0 0,1 1 0,0-1 0,-1 0 0,1-1 0,0 1 0,-1 0 0,5-1 0,5 3 3,1-2-1,-1 0 1,1 0 0,0-1 0,-1-1 0,1 0 0,18-4 0,-9-1-46,0 0 0,0-1 0,0-1-1,-1-1 1,21-13 0,-40 21-35,1-1 1,-1 0-1,1 0 0,-1 0 1,0 0-1,0 0 0,0 0 1,0-1-1,0 1 1,0-1-1,-1 0 0,1 1 1,-1-1-1,0 0 0,1-3 1,-1 4-294,0-1 0,-1 0 0,0 0 0,1 0 0,-1 1 0,0-1 1,0 0-1,-1 0 0,0-4 0,-4-7-4408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8:4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70 239 11226,'-48'50'3888,"47"-50"-3840,1 1 1,-1-1 0,1 1-1,0-1 1,-1 1-1,1-1 1,0 1-1,-1 0 1,1-1-1,0 1 1,0-1-1,-1 1 1,1 0-1,0-1 1,0 1-1,0-1 1,0 1 0,0 0-1,0-1 1,0 1-1,0 0 1,0-1-1,0 1 1,1 0-1,-1-1 1,0 1-1,0-1 1,0 1-1,1 0 1,-1-1 0,0 1-1,1-1 1,-1 1-1,1-1 1,-1 1-1,1 0 1,19 8 537,-16-7-385,2 0-99,0-1 1,0 1-1,0-1 0,0 0 0,0-1 1,0 1-1,0-1 0,0 0 0,1-1 1,-1 1-1,0-1 0,0-1 0,0 1 1,0-1-1,-1 0 0,1 0 0,0-1 1,-1 1-1,1-1 0,9-8 0,-14 11-60,0-2-1,1 1 1,-1 0-1,0 0 0,0 0 1,0 0-1,0-1 1,0 1-1,0 0 1,0-1-1,-1 1 1,1-1-1,0 1 0,-1-1 1,1 1-1,-1-1 1,0 0-1,1 1 1,-1-1-1,0 1 0,0-3 1,0 0 76,-1 0 0,0 1-1,1-1 1,-1 0 0,-1 0 0,1 1 0,-1-1 0,-3-6 0,-4-4 407,-1 0 1,-1 0-1,-14-14 0,20 23-310,-44-42 1217,33 33-1007,1 0-1,-21-26 1,35 39-423,1 1 0,-1-1-1,1 0 1,-1 1 0,1-1 0,-1 0 0,1 1-1,0-1 1,-1 0 0,1 0 0,0 1 0,0-1-1,-1 0 1,1 0 0,0 1 0,0-1 0,0 0-1,0 0 1,0 0 0,0 1 0,0-1-1,0 0 1,0 0 0,0 0 0,1 1 0,-1-1-1,0 0 1,0 0 0,1 1 0,0-2 0,0 0-13,1 1 1,-1 0 0,1 0-1,-1 0 1,1 0 0,0 0-1,-1 0 1,1 1 0,0-1 0,0 1-1,0-1 1,-1 1 0,4-1-1,0 0-177,1 1-1,0-1 0,0 1 0,-1 0 0,1 1 1,0 0-1,-1-1 0,1 2 0,9 2 1,12 14-1745,-3 2-441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8:4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352 119 11699,'-85'49'5391,"7"5"-3364,62-41-1781,0 1 0,0 0 0,1 2 0,1-1 0,1 2 0,0 0 0,-10 19 0,13-19 1,0 1 1,2 0-1,0 0 1,1 1 0,-8 37-1,13-48-202,1-1 0,0 0-1,1 1 1,0-1 0,0 0 0,0 1-1,1-1 1,0 0 0,1 0 0,-1 1-1,2-1 1,-1 0 0,1 0 0,-1-1-1,2 1 1,-1-1 0,1 1 0,0-1-1,8 9 1,2-1-33,1-1-1,1-1 1,0 0 0,0-1 0,1-1-1,0 0 1,1-1 0,0-1-1,20 6 1,2-1-101,1-2 0,1-2-1,46 5 1,-48-11-68,1-1-1,0-3 1,0-1 0,-1-2-1,1-1 1,-1-3 0,73-22-1,-80 18 118,1-1 0,-2-1 0,0-2 0,-1-1 0,0-2-1,-2-1 1,0-1 0,-1-1 0,29-31 0,-42 37 41,0-2 0,-2 1 1,0-2-1,0 0 0,-2 0 1,-1-1-1,0-1 0,-1 0 1,-2 0-1,7-23 0,-12 34 21,0 1-1,-1-1 1,0 1-1,0-1 1,-1 0-1,0 0 1,-1 1 0,0-1-1,-1 1 1,1-1-1,-2 1 1,1-1-1,-2 1 1,1 0-1,-1 0 1,0 1-1,-1-1 1,0 1 0,-1 0-1,1 0 1,-1 0-1,-1 1 1,0 0-1,0 0 1,-12-8-1,3 3 37,-1 2-1,0-1 1,0 2-1,-1 1 0,-1 0 1,1 1-1,-1 1 0,-26-5 1,16 6-3,-1 1 1,1 2-1,-1 1 1,1 1 0,-32 5-1,5 3-78,1 3 0,0 3 0,1 1 0,0 3 0,-71 36 1,-12 22-765,16 2-418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43 303 11923,'-37'52'4179,"31"-33"-1381,10-31 80,-1-16-1237,1 0 1,16-54-1,1-10-346,-7-25-95,-14 118-1197,0-1-1,0 0 1,0 1 0,0-1 0,1 0 0,-1 1-1,0-1 1,0 0 0,0 0 0,1 1 0,-1-1-1,0 0 1,0 0 0,1 1 0,-1-1-1,0 0 1,0 0 0,1 0 0,-1 0 0,0 0-1,1 1 1,-1-1 0,0 0 0,1 0-1,-1 0 1,0 0 0,1 0 0,-1 0 0,0 0-1,1 0 1,-1 0 0,0 0 0,1 0 0,-1 0-1,0 0 1,1 0 0,-1 0 0,0-1-1,0 1 1,1 0 0,-1 0 0,0 0 0,1 0-1,-1-1 1,0 1 0,0 0 0,1 0-1,-1 0 1,0-1 0,0 1 0,0 0 0,1-1-1,-1 1 1,0 0 0,0 0 0,0-1 0,0 1-1,1 0 1,-1-1 0,0 1 0,0 0-1,0-1 1,0 1 0,0 0 0,0-1 0,0 1-1,0 0 1,0-1 0,19 27-4,31 63-78,-32-54-133,44 63 0,-35-71 72,-26-26 142,-1-1-1,0 0 1,1 0-1,-1 0 1,1 1-1,-1-1 0,0 0 1,1 0-1,-1 0 1,1 0-1,-1 0 1,1 0-1,-1 1 0,0-1 1,1 0-1,-1 0 1,1-1-1,-1 1 1,1 0-1,-1 0 0,1 0 1,-1 0-1,0 0 1,2-1-1,-2 1 11,1-1-1,-1 0 1,1 0-1,-1 1 1,1-1-1,-1 0 1,1 0-1,-1 0 1,0 0-1,1 0 1,-1 0-1,0 1 1,0-1-1,0 0 1,0 0-1,0-2 1,0-108 1231,0-9-298,0 119-950,0-1 0,1 0 0,-1 1 0,0-1-1,1 0 1,-1 1 0,1-1 0,0 1 0,-1-1-1,1 1 1,0-1 0,0 1 0,0 0 0,0-1-1,0 1 1,0 0 0,1 0 0,-1-1 0,0 1 0,3-1-1,-1 0-44,1 1-1,-1-1 1,0 1 0,1 0-1,0 0 1,-1 0-1,1 1 1,-1-1-1,6 1 1,9 1-309,0 0 0,-1 1-1,23 6 1,-30-6 178,52 14-618,-1 2 0,0 3 0,97 48-1,-156-69 819,-1 0 0,0 1 0,1-1 0,-1 1 0,1 0 0,-1-1 0,0 1 0,0 0 0,1 0 0,-1 0 0,0 0 0,0 0 0,0 0 0,0 0 0,0 0 0,0 0 0,0 1 0,-1-1-1,1 0 1,0 0 0,-1 1 0,1-1 0,-1 1 0,1-1 0,-1 0 0,0 1 0,1-1 0,-1 1 0,0-1 0,0 1 0,0-1 0,0 1 0,0-1 0,-1 4 0,-1-2 108,0 1-1,0-1 1,-1 0 0,1 1 0,-1-1 0,0 0 0,1 0 0,-1-1 0,-1 1 0,1 0-1,-6 2 1,5-2-12,0 0 0,-1 0-1,1-1 1,-1 0 0,1 0-1,-1 0 1,0 0 0,0-1-1,0 0 1,0 0 0,0 0 0,0 0-1,0-1 1,-1 0 0,1 0-1,0-1 1,0 1 0,0-1-1,0 0 1,0 0 0,0-1-1,0 0 1,0 1 0,1-2-1,-1 1 1,-6-5 0,5 3-74,1 0 1,0-1-1,1 1 0,-1-1 1,1 0-1,0-1 1,0 1-1,0-1 1,1 1-1,0-1 0,0 0 1,0-1-1,1 1 1,0 0-1,0-1 0,1 1 1,0-1-1,0 1 1,0-13-1,1 16-54,0 0 1,0 0-1,0 0 0,0 0 0,1 0 0,-1 1 1,1-1-1,0 0 0,0 0 0,0 0 1,0 1-1,0-1 0,1 1 0,-1-1 0,1 1 1,-1-1-1,1 1 0,0 0 0,0 0 1,0 0-1,1 0 0,-1 0 0,0 0 0,1 1 1,-1-1-1,1 1 0,-1-1 0,1 1 1,0 0-1,-1 0 0,1 0 0,0 1 0,5-2 1,-2 2-213,1-1 1,0 1 0,0 0-1,-1 1 1,1-1 0,0 1-1,-1 1 1,1-1-1,-1 1 1,1 1 0,-1-1-1,0 1 1,10 5 0,27 23-2572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16027,'95'80'6474,"-97"-93"-3898,-4 0-807,-6-6-713,9-17-280,0-10-752,0-7-344,1-6-1024,-6 14-769,-10 9-943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1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1 295 11114,'29'3'3374,"51"0"0,-48-5-3127,-1-1-1,0-1 0,0-2 1,0-1-1,58-21 0,-82 25-164,-1 1 0,0-1 0,1-1 0,-1 1 1,-1-1-1,1 0 0,0 0 0,-1-1 0,6-5 0,-10 8-9,0 0 0,0 1 1,0-1-1,0 0 0,0 0 0,0 0 1,0 1-1,-1-1 0,1 0 0,-1 0 1,1 0-1,-1 0 0,0 0 0,0 0 1,0 0-1,0 0 0,0 0 0,0 0 1,0 0-1,-1 0 0,1 0 1,-1 0-1,0 0 0,1 0 0,-1 0 1,0 0-1,0 0 0,0 1 0,0-1 1,-1 0-1,1 1 0,0-1 0,-3-1 1,-9-10 567,-1 0 0,0 1 0,-1 1 0,0 0 0,-20-10 0,-33-24 810,67 44-1430,0 1 0,0-1 0,0 1 1,0-1-1,0 0 0,1 1 0,-1-1 0,0 0 1,1 0-1,-1 1 0,0-1 0,1 0 1,-1 0-1,1 0 0,-1 0 0,0-2 0,2 3-19,-1 0-1,0-1 1,1 1-1,-1 0 1,1 0-1,-1-1 0,0 1 1,1 0-1,-1 0 1,1 0-1,-1 0 0,1-1 1,-1 1-1,1 0 1,-1 0-1,1 0 1,-1 0-1,1 0 0,-1 0 1,1 0-1,-1 0 1,1 1-1,-1-1 0,1 0 1,47 12-481,-40-10 328,163 42-3517,122 36-1074,-279-75 4714,61 22-111,-69-25 178,-1 1 0,1 0 0,-1 0-1,0 0 1,0 1 0,0 0 0,-1 0 0,1 0 0,-1 0 0,6 8 0,-10-11 1,1 0 1,0-1 0,-1 1-1,1 0 1,-1 0 0,1 0-1,-1 0 1,0 0 0,1 0 0,-1 0-1,0 0 1,0 0 0,0 0-1,0 0 1,0 0 0,0 0-1,0 0 1,0 0 0,0 0 0,0 0-1,0 0 1,0 0 0,-1 0-1,1 0 1,-1 0 0,1 0 0,0 0-1,-1 0 1,0 1 0,-1 0 100,0-1 0,-1 1 0,1 0 1,0-1-1,0 1 0,-1-1 0,1 0 1,-1 1-1,1-1 0,-6 1 0,-3 1 412,0-1 0,0 0 0,-1-1-1,-17 0 1,20-1-271,-1-2 1,1 1-1,0-1 0,-1-1 1,1 1-1,0-1 0,1-1 1,-1 0-1,0 0 0,1-1 1,0 0-1,0 0 0,1-1 1,-1 0-1,-11-13 0,15 14-240,-1 0-1,1 0 0,0-1 0,1 1 0,-1-1 0,1 0 1,0 0-1,1 0 0,-1-1 0,1 1 0,1 0 0,-1-1 0,1 0 1,0 1-1,0-1 0,1 0 0,0 1 0,0-1 0,1 0 0,0 1 1,0-1-1,4-11 0,-5 15-84,1 1 0,0 0 1,0-1-1,0 1 0,0 0 0,1 0 0,-1-1 1,1 1-1,-1 0 0,1 1 0,0-1 1,-1 0-1,1 0 0,0 1 0,0-1 0,0 1 1,1 0-1,-1-1 0,0 1 0,0 0 1,1 0-1,-1 1 0,1-1 0,-1 0 0,1 1 1,-1-1-1,1 1 0,-1 0 0,1 0 1,-1 0-1,1 0 0,-1 0 0,1 1 0,-1-1 1,6 2-1,1 1-347,0 0 1,1 1-1,-1 0 1,0 0-1,-1 1 0,1 0 1,-1 1-1,9 7 0,32 32-1718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14227,'16'0'6321,"15"10"-2856,19-1-1745,9-5-127,15 4-649,3-2-384,-6-7-560,-6 1-456,-14-2-1496,-9-8-1169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6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1 434 9114,'2'-1'889,"-1"1"0,1-1 0,0 0 0,0 0 0,0 0 0,-1 0 0,1 0 0,0 0 1,-1 0-1,3-2 0,12-20 2430,9-32-2807,-22 45 401,0 3-730,66-158 2400,-57 143-2119,0-1 0,1 2 0,1-1 0,34-37-1,-47 58-421,-1 0-1,1 0 0,0 0 0,0 0 0,0 0 1,0 0-1,0 0 0,1 0 0,-1 0 0,0 1 0,0-1 1,0 0-1,1 1 0,-1-1 0,0 1 0,3-1 1,-3 2-23,0-1 0,0 1 0,0 0 0,-1 0 0,1 0 0,0 0 0,-1-1 0,1 1 0,0 0 0,-1 0 0,0 0 0,1 0 0,-1 0 0,1 1 0,-1-1 0,0 0 0,0 0 0,0 0 0,0 0 0,0 0 0,0 0 0,0 0 0,0 2 0,4 76 53,-3-40-1056,2 1 0,2 0 0,14 60 0,0-40-1683</inkml:trace>
  <inkml:trace contextRef="#ctx0" brushRef="#br0" timeOffset="1">53 354 14355,'1'-1'6009,"17"1"-3072,10 3-1369,12 2-816,17 5-127,5 4-617,8-6-480,1 5-969,-7-6-599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14371,'30'-2'5553,"48"-3"-2800,27-4-1313,78 2 128,25-4 177,60 1-577,25-3-288,-23 0-424,-23 1-360,-68 6-576,-57 1-248,-74 7-696,-30-2-24,-37 0-425,-11-7-375,-7-9-2825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9:1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17444,'-2'0'6233,"1"2"-4969,2 1-1408</inkml:trace>
  <inkml:trace contextRef="#ctx0" brushRef="#br0" timeOffset="1">9 120 18196,'-8'78'6929,"17"-78"-5272,3-1-481,-9-3-600,-1 1-424,3 3-1256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224 288 12275,'105'34'5529,"-114"-57"-2136,0-3-2121,7-6-728,-14-14-240,6 1-712,-10-5-568,-6 4-985,-1 7-447</inkml:trace>
  <inkml:trace contextRef="#ctx0" brushRef="#br0" timeOffset="1">0 0 12171,'20'4'5201,"37"1"-2729,6 1-479,28-6-649,-6 0-344,-7 2-640,-18-6-448,-28 4-1144,-3 2-840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20 288 13115,'-19'85'4634,"20"-75"-3118,6-13-502,8-18 335,-14 20-1243,39-62 1729,-3-2-1,56-134 1,-90 191-1711,-2 6-67,-1 0-1,1 0 1,0 0-1,0 0 1,0 0-1,0 0 1,1 0-1,-1 0 1,3-2-1,-3 9 195,22 140-1076,-14-108-1724,25 68-1,-18-66-1732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14859,'10'0'5537,"11"-1"-4216,12-2-313,17-1-440,7 4-216,13 0-840,-4 2-360,-22 4-1593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1 384 12171,'5'-39'8489,"13"-17"-6028,-1 8-1191,-13 31-918,-2 7-120,1 0-1,0 0 1,0 0 0,1 0 0,0 1 0,6-10 0,-9 19-217,-1-1 1,1 1-1,0-1 1,-1 1 0,1 0-1,-1-1 1,1 1 0,0 0-1,-1-1 1,1 1-1,0 0 1,-1 0 0,1 0-1,0-1 1,0 1-1,-1 0 1,1 0 0,0 0-1,-1 0 1,1 0-1,0 0 1,0 1 0,-1-1-1,1 0 1,0 0-1,-1 0 1,1 1 0,0-1-1,-1 0 1,1 1 0,0-1-1,-1 0 1,1 1-1,-1-1 1,1 1 0,-1-1-1,1 1 1,0 0-1,23 25 159,-22-23-147,24 28 92,-9-9-81,28 28-1,-40-45-35,0 0 1,1 0-1,0-1 1,0 0-1,0 0 0,1 0 1,-1-1-1,1 0 0,0 0 1,9 2-1,-15-4 6,1-1-1,0 0 1,0 1 0,-1-1-1,1 0 1,0 0 0,0 0-1,0 0 1,-1 0 0,1-1-1,0 1 1,0 0 0,-1-1-1,1 1 1,0-1-1,-1 0 1,1 0 0,0 1-1,-1-1 1,1 0 0,-1 0-1,0-1 1,1 1 0,-1 0-1,0 0 1,1-1 0,-1 1-1,0 0 1,0-1 0,0 0-1,0 1 1,-1-1-1,1 1 1,0-1 0,-1 0-1,1 1 1,-1-1 0,1 0-1,-1 0 1,0 0 0,0 1-1,0-4 1,1-6 134,-1-1 0,0 1 0,-1-1 0,0 1 0,-3-14-1,-17-40 509,16 53-593,1-1 0,0 1 1,0-1-1,1 0 0,1 0 0,-1-18 0,3 30-82,0-1 0,0 1 1,0 0-1,1 0 0,-1 0 0,0 0 0,1 0 1,-1-1-1,1 1 0,-1 0 0,1 0 0,-1 0 0,1 0 1,0 0-1,-1 0 0,1 1 0,0-1 0,0 0 1,0 0-1,0 0 0,0 1 0,0-1 0,0 1 1,0-1-1,0 1 0,0-1 0,0 1 0,0-1 1,0 1-1,1 0 0,0-1 0,43-1-1085,-33 3 804,48 2-2526,1 4 0,77 18 0,-128-23 2746,0 0 0,-1 1 0,1 0 0,-1 1 0,0 0 1,0 1-1,0-1 0,10 9 0,-17-12 227,0 1 1,0 0-1,0-1 1,0 1-1,0 0 0,-1 0 1,1 0-1,-1 1 1,1-1-1,-1 0 1,0 1-1,0-1 0,0 0 1,0 1-1,0-1 1,-1 1-1,1 0 0,-1-1 1,0 1-1,1-1 1,-1 1-1,0 0 1,-1-1-1,1 1 0,0-1 1,-1 1-1,1 0 1,-1-1-1,0 1 0,0-1 1,0 1-1,0-1 1,0 0-1,-1 0 1,-2 4-1,1-1 167,-1 0 0,0 0-1,0-1 1,0 1 0,-1-1 0,1 0 0,-1 0 0,0-1-1,0 1 1,-1-1 0,1 0 0,-1-1 0,-11 5 0,15-6-227,-1-1-1,0 1 1,1-1 0,-1 1 0,0-1 0,1 0 0,-1 0 0,0 0 0,0 0 0,1-1 0,-1 1-1,0-1 1,1 1 0,-1-1 0,1 0 0,-1 0 0,1 0 0,-1 0 0,1-1 0,0 1-1,-1-1 1,1 1 0,0-1 0,0 0 0,0 0 0,0 0 0,0 0 0,1 0 0,-1 0 0,1-1-1,-1 1 1,1 0 0,-1-4 0,-3-3 36,2-1 0,-1 0 0,1 0 0,1 0-1,-3-15 1,5 21-123,-1 0-1,1 0 1,0 0 0,0 1-1,0-1 1,1 0-1,-1 0 1,1 1-1,0-1 1,0 0-1,0 1 1,1-1 0,-1 1-1,1-1 1,0 1-1,0 0 1,0 0-1,4-4 1,-5 5-49,1 1 1,-1 0-1,1 0 0,0 0 1,0 0-1,0 0 0,0 0 1,0 0-1,-1 1 0,1-1 1,1 1-1,-1-1 0,0 1 0,0 0 1,0 0-1,0 0 0,0 0 1,0 0-1,0 0 0,0 0 1,4 2-1,-2-1-252,1 1 0,-1-1-1,1 1 1,-1 0 0,0 0-1,0 1 1,0-1 0,0 1 0,4 4-1,20 28-5095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57 12211,'-10'0'5753,"-16"0"-1576,44 5-2857,28-2 96,66-6-63,49 5-217,60-9-144,42-6-240,20 2-400,-8-10-40,-19 9-360,-48 12-184,-73 4-616,-32 7-456,-79-9-1185,-14 2-399,-25-4-1953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13819,'1'0'5673,"2"2"-3320,7-6 1351,-10 3-2415,10-43-593,1-60-344,-14 39-600,5 11-384,-1 15-1025,8 15-591,4 16-2593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 13467,'-6'60'7975,"6"-34"-7397,1-1 0,0 1-1,9 36 1,-8-52-491,0 1-1,1-2 1,1 1-1,0 0 1,1 0 0,-1-1-1,9 14 1,-9-18-46,0 0 0,0-1 0,0 0 0,1 1 0,0-1 0,0 0 0,0 0 0,0 0 0,0-1 0,1-1 0,0 2 0,-1-2 0,12 4 0,-10-5 35,-1 0-1,1 0 1,0 0-1,0-1 1,0 0-1,0 0 1,-1-1-1,2 0 1,5-1-1,-9 1 11,1-1 0,-1 1-1,1 0 1,-1-1-1,0 0 1,0 0-1,0 0 1,0-1 0,0 1-1,0-1 1,0 0-1,0 0 1,-1 0 0,3-5-1,-2 2 43,0 0 0,-2 0 0,1-1-1,0 1 1,-1-1 0,0 0 0,0 1 0,-1-2-1,1-12 1,-1 4-7,-1 0-1,0 0 1,-3-18-1,2 27-405,0-1-1,-1 2 1,0-1-1,0 0 0,0 1 1,-1-1-1,0 1 0,0-1 1,-1 1-1,-7-10 0,2 4-2482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2.6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1 349 11346,'0'-1'7699,"9"-5"-8295,7-3 988,31-21 70,50-42-1,-74 53-78,0-1-1,-1-1 1,-2-1-1,27-35 1,-40 46 11,-1 1 0,0-2 1,-1 1-1,0-1 0,5-21 0,-10 33-373,0 0-1,1 0 1,-1 0-1,0 0 1,0 0-1,0 0 1,0 0-1,0 0 1,0 1-1,0-1 1,0 0-1,0 0 1,0 0-1,1 0 1,-1 0-1,0 0 0,0 0 1,0 0-1,0 0 1,0 0-1,0 0 1,0 0-1,1 0 1,-1 0-1,0 0 1,0 0-1,0 0 1,0 0-1,0 0 1,0 0-1,0 0 1,0 0-1,1 0 0,-1 0 1,0 0-1,0 0 1,0 0-1,0 0 1,0 0-1,0-1 1,0 1-1,0 0 1,0 0-1,1 0 1,-1 0-1,0 0 1,0 0-1,0 0 1,0 0-1,0 0 0,0-1 1,0 1-1,0 0 1,0 0-1,0 0 1,0 0-1,0 0 1,0 0-1,0 0 1,0 0-1,0-1 1,0 1-1,0 0 1,6 16 491,3 23-314,2 23-397,22 97-1506,-26-136-19,1 0 0,14 31 0,-18-47-291,0-6-274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44 12187,'-6'-10'10965,"8"4"-6787,19-1-4755,-8 3 1439,-1 0-782,-6 1-42,0 1 0,1 0 0,-1 1 0,1-1-1,12 0 1,-17 2-33,0 0-1,0 0 0,0 0 0,0 1 1,0-1-1,0 1 0,0-1 0,0 1 1,0 0-1,0 0 0,0 0 0,0 0 0,0 0 1,0 0-1,-1 0 0,1 1 0,0-1 1,-1 0-1,0 1 0,1 0 0,-1-1 1,0 1-1,1 0 0,-1 0 0,1 2 1,-1-1-3,0 0 0,1 0 0,-2 1 1,1-1-1,0 0 0,-1 0 0,1 0 0,-1 1 1,0-1-1,0 0 0,0 0 0,-1 1 1,1-1-1,-1 0 0,1 0 0,-1 0 0,0 0 1,-1 1-1,1-1 0,0-1 0,-1 1 1,0 0-1,-2 3 0,1-1-12,-1-1-1,1 0 1,-1 0 0,0-1 0,0 1-1,0-1 1,0 0 0,-1 0-1,1 0 1,-1 0 0,0-1 0,0 0-1,-8 3 1,44 12-3513,7 7 2326,58 51 1,-91-71 1201,-1 1 1,1-2-1,1 1 1,-1-1-1,0 1 1,1-1-1,9 3 0,-13-5 48,1-1 0,-1 1 0,1-1 0,-1 0-1,0 0 1,1 0 0,-1 0 0,1 0 0,-1-1-1,1 1 1,-1-1 0,0 1 0,1-1 0,-1 0-1,0 0 1,1 0 0,-1 0 0,0 0-1,0-1 1,0 1 0,0-1 0,3-3 0,15-14 427,-1-1 1,-1-1-1,-1 0 1,0-1-1,-2-1 1,-1-1-1,0 0 1,14-39 0,-28 63-463,0-1 0,0 0 0,1 0 0,-1 0 0,0 1 0,1-1 0,-1 0 0,1 0 0,-1 1 0,1-1 1,0 0-1,-1 1 0,1-1 0,-1 1 0,1-1 0,0 1 0,1-2 0,-1 2-11,-1 0 1,0 0-1,1 0 1,-1 0-1,1 0 0,-1 0 1,1 1-1,-1-1 0,1 0 1,-1 0-1,1 0 0,-1 0 1,0 1-1,1-1 0,-1 0 1,1 0-1,-1 1 1,0-1-1,1 0 0,-1 1 1,0-1-1,1 0 0,-1 1 1,18 32 47,-14-24-86,64 131-3020,-44-95 660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11418,'5'0'5642,"11"0"-913,15-5-3545,-10-6-288,17 6-312,1 5-344,0 7-1152,4 4-648,-2-4-3977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4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6 12219,'-3'-2'849,"-1"1"1,1 0 0,0 1 0,-1-1 0,1 1-1,-1-1 1,1 1 0,0 0 0,-5 1-1,-30 9 2360,20-1-3145,0 0 0,-21 17-1,15-11 873,16-9-850,-99 67 615,94-63-628,1 0-1,0 2 1,0-1 0,1 2-1,-17 24 1,26-34-65,0-1 1,0 1-1,0 0 1,1 0-1,-1 0 1,1 0-1,0 1 1,0-1-1,0 0 1,0 1-1,0-1 1,1 0-1,0 1 1,0-1-1,0 1 1,0-1-1,0 0 1,0 1-1,1-1 1,0 0-1,0 1 1,0-1-1,0 0 1,0 0-1,1 0 1,-1 0-1,1 0 1,0 0-1,0 0 0,0 0 1,0-1-1,0 1 1,1-1-1,-1 1 1,1-1-1,-1 0 1,1 0-1,0 0 1,0 0-1,0-1 1,0 1-1,0-1 1,1 0-1,-1 0 1,0 0-1,4 0 1,9 2-2,-1 0 1,1-2 0,0 0-1,0-1 1,-1 0 0,1-1-1,0-1 1,0 0 0,-1-2-1,0 0 1,22-8 0,-18 5 19,-1-1 1,0-1-1,-1-1 1,0 0-1,0-1 1,-1-1 0,-1-1-1,23-23 1,12-16 32,-48 78-1311,-3 7-574,1 12-1289</inkml:trace>
  <inkml:trace contextRef="#ctx0" brushRef="#br0" timeOffset="1">715 336 15651,'-2'-18'6290,"-1"-21"-4026,1-4-487,0 3-697,1 4-344,2 10-672,1 10-584,11 16-1281,7 0-711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4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105 122 12059,'109'-19'5210,"-106"19"-4771,-1-1-1,1 1 1,-1-1 0,1 1-1,-1 0 1,1 0 0,-1 0-1,1 1 1,-1-1 0,1 0-1,-1 1 1,1 0 0,3 1-1,-6-1-325,1-1-1,0 1 0,-1-1 1,1 1-1,-1-1 1,1 1-1,-1 0 1,1-1-1,-1 1 0,1 0 1,-1-1-1,0 1 1,1 0-1,-1 0 0,0 0 1,0-1-1,1 1 1,-1 0-1,0 0 1,0 0-1,0-1 0,0 1 1,0 0-1,0 0 1,-1 1-1,0 4 139,-1 0 0,-1 0 0,1 0-1,-1 0 1,0-1 0,-7 10 0,6-9 238,1-1-383,0-1 1,-1 1-1,0-1 0,0 0 0,0 0 0,0-1 1,0 1-1,-1-1 0,0 0 0,0 0 0,0 0 1,0-1-1,0 0 0,0 0 0,0 0 0,-1 0 1,1-1-1,-1 0 0,0 0 0,1-1 0,-1 0 1,1 0-1,-1 0 0,0 0 0,1-1 0,-1 0 1,-6-2-1,8 2-78,-1 0 0,1 0 0,-1-1 0,1 0 0,0 0 0,-1 0 0,1 0 0,0-1 0,0 1 0,1-1 0,-1 0 0,1 0 0,-1-1 0,1 1-1,0-1 1,0 0 0,0 1 0,1-1 0,-1-1 0,1 1 0,0 0 0,0 0 0,1-1 0,-1 1 0,1-1 0,0 1 0,0-1 0,1 0 0,-1 0 0,1 1 0,0-1 0,0 0 0,1-4 0,0 5-68,0 0 0,0 1 0,0-1 0,0 0 0,1 1 0,0-1 1,-1 1-1,1-1 0,0 1 0,1 0 0,-1 0 0,1 0 0,-1 0 0,1 0 0,0 0 0,0 1 0,0-1 1,0 1-1,1 0 0,-1 0 0,0 0 0,1 1 0,0-1 0,-1 1 0,1 0 0,0 0 0,5-1 0,-3 1-224,1 0 0,-1 0-1,0 1 1,1-1 0,-1 2-1,1-1 1,-1 1-1,0 0 1,1 0 0,-1 0-1,0 1 1,0 0 0,0 0-1,0 1 1,0 0-1,7 4 1,69 55-4747,50 34 2223,-119-89 4552,-18-14 1997,-11-15-1248,14 15-2301,0 1 0,0-1 1,1 0-1,-1 0 0,2 1 1,-1-1-1,1 0 0,0 0 0,0 0 1,0 0-1,1 0 0,1 0 1,-1 0-1,1 1 0,4-12 1,-6 18-208,1-1 0,-1 0 1,1 1-1,-1-1 1,1 0-1,-1 1 1,1-1-1,-1 0 0,1 1 1,0-1-1,-1 1 1,1-1-1,0 1 0,-1 0 1,1-1-1,0 1 1,0 0-1,-1-1 1,1 1-1,0 0 0,0 0 1,0 0-1,0 0 1,-1 0-1,1 0 1,0 0-1,0 0 0,0 0 1,0 0-1,-1 0 1,1 0-1,0 0 1,0 1-1,0-1 0,-1 0 1,1 1-1,0-1 1,-1 1-1,1-1 1,0 1-1,1 0 0,29 29-5,-25-24 2,8 9 25,0-1 0,2 0 1,0-1-1,32 20 0,-41-29-22,-1-1-1,1 1 1,-1-2-1,1 1 1,0-1-1,0 0 1,0 0-1,0-1 1,0 0-1,1 0 1,-1-1-1,0 1 1,0-2-1,1 1 1,-1-1-1,0 0 1,8-3-1,-11 2-6,0 1 1,0-1-1,0-1 0,-1 1 0,1-1 1,-1 1-1,1-1 0,-1 0 0,0 0 0,0-1 1,-1 1-1,1 0 0,0-1 0,-1 0 0,0 1 1,0-1-1,0 0 0,-1 0 0,1 0 1,-1-1-1,0 1 0,0 0 0,0-7 0,1-1-26,-1 0 0,0 0 0,-1 0 0,-1 0 0,0 0 1,0 0-1,-4-15 0,4 27-20,1-1 1,0 1-1,0 0 1,0-1-1,0 1 1,-1-1 0,1 1-1,0-1 1,0 1-1,0-1 1,0 1 0,0-1-1,0 1 1,0-1-1,0 1 1,0-1 0,0 1-1,1-1 1,-1 1-1,0-1 1,0 1-1,0-1 1,1 1 0,-1-1-1,0 1 1,0 0-1,1-1 1,-1 1 0,0-1-1,1 1 1,-1 0-1,0-1 1,1 1-1,-1 0 1,1-1 0,0 1-1,18 0-2342,-16 0 2084,20 4-2593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14699,'33'96'4999,"-25"-84"-3299,-1-14-725,1-16 171,-7 16-879,61-167 4561,-52 145-4448,-4 9-75,1 0 0,1 1 0,10-17 0,-18 31-293,1-1-1,-1 1 0,0 0 0,0-1 0,1 1 0,-1 0 0,0-1 0,1 1 0,-1 0 0,0-1 0,1 1 0,-1 0 0,1 0 1,-1-1-1,1 1 0,-1 0 0,0 0 0,1 0 0,-1 0 0,1-1 0,-1 1 0,1 0 0,-1 0 0,1 0 0,-1 0 0,1 0 0,-1 0 1,1 0-1,-1 0 0,0 1 0,2-1 0,12 13 102,9 33-228,-17-35 77,11 21-1052,1-2 1,2 0-1,1-1 0,43 45 0,-32-40-2081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13851,'4'3'5865,"4"0"-2864,16-3-1721,17 0-760,7-3-128,14-2-992,3 5-792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42 228 11234,'-37'37'4857,"33"-29"1216,10-16-2322,32-65-2248,-25 50-1044,17-39 1,-29 60-444,0-1 41,0-1-1,0 1 0,0 0 1,1 0-1,0 0 1,-1 0-1,1 1 0,0-1 1,3-3-1,-4 5-47,0 1 0,1 0 0,-1-1-1,0 1 1,0 0 0,0 0 0,1 0 0,-1 0-1,0 0 1,0 0 0,0 0 0,1 0-1,-1 0 1,0 0 0,0 1 0,0-1 0,1 0-1,-1 1 1,0-1 0,0 1 0,0 0 0,0-1-1,0 1 1,0 0 0,0 0 0,0-1 0,0 1-1,-1 0 1,2 1 0,27 22 11,-10-9-8,-1 0 0,41 23 0,-52-34-7,0-1-1,0 0 0,0 0 0,0-1 0,0 0 0,0-1 0,1 1 1,-1-1-1,1-1 0,-1 1 0,0-1 0,1 0 0,13-3 1,-19 3-5,0 0 1,-1 0-1,1-1 1,0 1-1,0 0 0,-1-1 1,1 1-1,0-1 1,-1 0-1,1 0 1,0 1-1,-1-1 1,1 0-1,-1 0 1,0 0-1,1-1 1,-1 1-1,0 0 1,0 0-1,1-1 1,-1 1-1,0-1 1,0 1-1,-1-1 1,1 1-1,0-1 1,0 1-1,-1-1 1,1 0-1,-1 0 0,1 1 1,-1-1-1,0-2 1,-1-3 1,0-1 1,-1 1-1,1 0 0,-2 0 1,1 0-1,-7-12 0,6 11-5,0 1 0,0-1 0,0 1 0,1-1 0,-1-9 0,2 17-11,1-1 0,0 1 0,1-1 0,-1 1 0,0-1 0,0 1 0,0-1-1,0 1 1,0-1 0,0 1 0,1 0 0,-1-1 0,0 1 0,0-1 0,1 1 0,-1-1 0,0 1-1,0 0 1,1-1 0,-1 1 0,1 0 0,-1-1 0,0 1 0,1 0 0,-1 0 0,1-1 0,-1 1-1,1 0 1,-1 0 0,1-1 0,22-1-477,25 11-419,-45-9 823,169 32-1936,-98-20 1715,124 36 1,-157-31 416,-40-16-91,-1-1-1,1 1 1,0-1-1,-1 1 1,1-1-1,-1 1 1,1-1-1,-1 1 1,1-1 0,-1 1-1,1 0 1,-1-1-1,1 1 1,-1 0-1,0-1 1,0 1-1,1 0 1,-1 0 0,0-1-1,0 1 1,0 0-1,0 0 1,0-1-1,0 1 1,0 0-1,0 0 1,0 0-1,0-1 1,0 1 0,0 0-1,0 0 1,-1-1-1,1 1 1,0 0-1,-1-1 1,1 1-1,0 0 1,-1-1 0,1 1-1,-1 0 1,1-1-1,-1 1 1,0 0-1,-2 2 109,0-1 0,0 1 0,0-1 0,0 1 0,0-1 0,-1 0 0,-3 1 0,-4 1 125,-1 0-1,0-1 1,0-1-1,-1 0 0,1 0 1,0-1-1,-1-1 1,1 0-1,0-1 0,-1 0 1,1-1-1,-19-5 1,21 5-167,1 0 0,-1-1 0,1-1 1,0 0-1,0 0 0,0 0 1,1-1-1,-1-1 0,1 1 0,0-2 1,1 1-1,0-1 0,0 0 0,0 0 1,-11-16-1,16 19-71,1 1-1,-1 0 1,1 0 0,0 0-1,0-1 1,0 1 0,0-1-1,0 1 1,1-1-1,0 1 1,-1-1 0,1 1-1,1-1 1,0-5 0,-1 7-24,1 0-1,0 0 1,0 0 0,0 0 0,0 0 0,0 0 0,0 0 0,0 0 0,1 0-1,-1 0 1,1 1 0,-1-1 0,1 1 0,-1-1 0,1 1 0,0-1 0,0 1-1,0 0 1,0 0 0,0 0 0,0 0 0,0 0 0,5 0 0,12-2-807,0 1 1,1 1 0,-1 1-1,1 1 1,-1 0 0,31 7-1,2 1-5123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89 12539,'-5'-4'567,"-1"1"0,1-1 0,0 1 0,-1 0-1,0 0 1,0 0 0,0 1 0,0 0 0,0 0 0,0 1 0,0-1 0,-1 2 0,1-1 0,-1 0 0,-9 2 0,7 0-308,0 1 0,1-1 0,-1 2 0,1 0-1,0 0 1,0 0 0,0 1 0,0 0 0,1 0 0,-10 8 0,0 2-120,0 1 1,1 0-1,0 2 1,2 0-1,0 0 1,1 1-1,0 1 1,-10 22-1,20-36-91,1 1 0,-1-1 0,1 1 0,1 0-1,-1 0 1,1 0 0,0 0 0,0 0 0,0 0-1,1 0 1,0 0 0,0 0 0,2 10 0,-1-12-41,0 0-1,0 0 1,1-1 0,-1 1 0,1-1 0,0 1 0,0-1-1,0 0 1,0 0 0,1 0 0,-1 0 0,1 0 0,0 0 0,0-1-1,0 1 1,0-1 0,0 0 0,0 0 0,1 0 0,-1 0 0,1 0-1,4 1 1,0-1-23,0 0 0,-1-1 0,1 0 0,0 0-1,0 0 1,0-1 0,1-1 0,-1 1 0,0-1 0,0 0-1,-1-1 1,1 0 0,0 0 0,0-1 0,-1 0 0,0 0-1,1-1 1,7-5 0,11-8-53,-1-1-1,-1-1 0,28-28 1,0-6 216,-1-1 1,72-106 0,-99 132 199,-14 20 102,-9 8-431,-1 0 1,0 0-1,0 0 1,0 0-1,0 0 1,0 0-1,1 0 1,-1 0-1,0 0 1,0 0-1,0 0 1,0 0 0,0 0-1,0 0 1,1 0-1,-1 0 1,0 0-1,0 0 1,0 1-1,0-1 1,0 0-1,0 0 1,0 0-1,0 0 1,1 0 0,-1 0-1,0 0 1,0 0-1,0 1 1,0-1-1,0 0 1,0 0-1,0 0 1,0 0-1,0 0 1,0 1 0,0-1-1,0 0 1,0 0-1,0 0 1,0 0-1,0 0 1,0 1-1,0-1 1,0 0-1,0 0 1,0 0-1,0 0 1,0 0 0,0 0-1,0 1 1,-1-1-1,1 0 1,0 0-1,0 0 1,0 0-1,0 0 1,0 0-1,-7 41-226,3 1-1,1-1 0,5 65 1,-2-96-307,0 0 0,1 0 0,0 0 0,0 0 1,2-1-1,-1 1 0,7 16 0,14 12-2831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15331,'10'-3'6010,"8"2"-4138,29 1-968,13 0-240,10 4-616,3 5-672,-17-5-1592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80 12875,'-5'-1'884,"0"-1"1,-1 1 0,1 0-1,-1 1 1,1-1-1,-1 1 1,1 0 0,-1 1-1,-8 0 1,5 1-415,1 1 0,-1-1 1,0 1-1,1 1 0,-10 5 1,1 1-187,1 0 1,1 2-1,0 0 1,-24 24 0,27-23-46,0 0 0,2 1 0,-19 28 0,26-36-191,-1 1-1,1-1 1,1 0 0,-1 1 0,1 0 0,0-1 0,1 1 0,-1 0 0,1 0 0,1 0 0,-1 0 0,2 12 0,0-15-42,0 0 1,0 0 0,1 0 0,-1 0 0,1 0 0,0-1 0,0 1 0,0 0 0,0-1 0,1 0 0,-1 0 0,1 0 0,0 0 0,0 0 0,0 0 0,0-1-1,1 1 1,-1-1 0,1 0 0,-1 0 0,1 0 0,0 0 0,0-1 0,0 0 0,0 0 0,0 0 0,0 0 0,6 0 0,1 1-86,-1-1 0,1-1 0,-1 0 1,1 0-1,-1-1 0,1-1 0,-1 1 0,0-2 1,0 1-1,12-6 0,-8 1-505,0 0-1,0-1 1,-1-1 0,-1 0-1,1 0 1,-1-2 0,19-20-1,0-7-2386,31-48 0,-13 15 1799,-37 54 1234,-1-1 1,15-30-1,-6-5 5053,-42 132-1012,-46 172-2178,55-185-3302,13-66 1312,0 1 0,0-1 1,0 0-1,0 1 0,-1-1 1,1 1-1,0-1 0,1 0 0,-1 1 1,0-1-1,0 1 0,0-1 1,0 0-1,0 1 0,0-1 1,0 1-1,1-1 0,-1 0 1,0 1-1,0-1 0,0 0 1,1 1-1,-1-1 0,0 0 0,0 0 1,1 1-1,-1-1 0,0 0 1,1 0-1,-1 1 0,0-1 1,1 0-1,-1 0 0,1 0 1,-1 0-1,0 1 0,1-1 1,-1 0-1,0 0 0,1 0 0,-1 0 1,1 0-1,-1 0 0,0 0 1,1 0-1,-1 0 0,1 0 1,-1 0-1,0-1 0,1 1 1,-1 0-1,1 0 0,19-9-2069,-1-7-94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2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262 296 9434,'-169'-78'4793,"125"62"-1480,16 4-841,11 8-103,13 2 391,38 8-2344,10 1-231,20 4-362,6 2-343,-14-3-1008,5 5-592,-9-6-2521</inkml:trace>
  <inkml:trace contextRef="#ctx0" brushRef="#br0" timeOffset="1">590 299 10394,'-1'-8'5905,"-3"-3"-1111,-4-14-1762,-8-14-343,6-1-801,-3-7-352,-3-5-831,11 16-257,-3 10-1136,6 11-849,11 22-1791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 12467,'0'0'5457,"4"0"-3001,-5 15-399,-1 15-241,-1 13-608,-5 4-319,8 6-657,0-4-120,10-5-520,-1-8-369,4-15-887,-6-6-536</inkml:trace>
  <inkml:trace contextRef="#ctx0" brushRef="#br0" timeOffset="1">1 255 15355,'5'1'5874,"19"1"-4010,-8-2-240,12-2-327,8 2-241,-13-8-720,16 5-568,-10 0-1577,-1-2-871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2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12155,'2'9'5345,"-2"6"-2857,0 14-791,-5 5-121,-5 9-488,6 2-256,-1-3-280,10-3-151,12-13-225,6 0-104,10-11-88,-1-7-56,6-5-216,-11-11-113,2-3-479,-9-4-272,-7-9-584,2 1-353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13187,'13'-4'5230,"13"6"-3571,-1-1-661,30-3 446,204-3 1147,-250 5-2635,26 2 50,-33-2-89,-1 0 1,1 1-1,0-1 0,-1 0 0,1 1 1,0-1-1,-1 1 0,1 0 1,-1-1-1,1 1 0,-1 0 1,1 0-1,-1 0 0,1 0 0,1 2 1,-3-3 29,0 1 0,1-1 1,-1 0-1,0 1 1,0-1-1,0 0 0,0 1 1,1-1-1,-1 0 1,0 1-1,0-1 0,0 1 1,0-1-1,0 0 0,0 1 1,0-1-1,0 0 1,0 1-1,0-1 0,0 1 1,0-1-1,0 0 0,-1 1 1,1-1-1,0 0 1,0 1-1,0-1 0,0 0 1,-1 1-1,1-1 0,0 0 1,0 1-1,-1-1 1,1 0-1,0 0 0,-1 1 1,1-1-1,0 0 0,0 0 1,-1 0-1,1 1 1,0-1-1,-1 0 0,1 0 1,-1 0-1,1 0 0,-22 5-1497,17-4 1389,-82 14-2241,-86 19 252,149-28 2523,2 1 1,-1 1 0,1 1 0,0 1-1,-22 14 1,43-24-312,1 0 1,-1 0-1,1 1 0,-1-1 1,1 0-1,-1 0 0,1 0 1,-1 1-1,1-1 1,-1 0-1,1 0 0,0 1 1,-1-1-1,1 1 0,-1-1 1,1 0-1,0 1 0,-1-1 1,1 1-1,0-1 0,0 1 1,-1-1-1,1 0 1,0 1-1,0-1 0,0 1 1,0-1-1,-1 1 0,1 0 1,0-1-1,0 1 0,0-1 1,0 1-1,0-1 0,0 1 1,0-1-1,1 1 0,-1-1 1,0 1-1,0-1 1,0 1-1,0-1 0,1 1 1,-1-1-1,0 1 0,0-1 1,1 0-1,-1 1 0,0-1 1,1 1-1,-1-1 0,1 0 1,-1 1-1,0-1 0,1 0 1,-1 1-1,1-1 1,-1 0-1,2 1 0,32 10 1996,9-5-1114,0-2 1,84-4 0,-93-1-973,5-5-425,-14 1-2823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57 213 12123,'-56'91'4290,"88"-135"2564,35-38-5185,12-13-291,-19 15 817,-60 80-2176,1 0 0,-1-1 0,0 1 0,0 0-1,0 0 1,0 0 0,1 0 0,-1 0 0,0-1 0,0 1 0,0 0 0,0 0 0,1 0 0,-1 0 0,0 0 0,0 0 0,0 0 0,1 0 0,-1 0-1,0 0 1,0 0 0,1 0 0,-1 0 0,0 0 0,0 0 0,0 0 0,1 0 0,-1 0 0,0 0 0,0 0 0,0 0 0,1 0 0,-1 0 0,0 0-1,0 1 1,0-1 0,0 0 0,1 0 0,-1 0 0,0 0 0,0 1 0,10 10 177,5 14-179,-3 1-310,-1 0 0,-1 1 0,11 50 1,-17-54-1609,0 1 0,0 38 1,-4-44-1044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43 9146,'-18'-10'4937,"-8"-1"-584,10 4-1696,19 3-1097,20 2-352,22-1-760,20 3-504,10-5-1600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12899,'-1'34'8055,"-2"5"-4903,-1 3-3165,3 73 1,1-110 21,0 0-1,1-1 0,-1 1 1,1 0-1,0-1 0,1 1 1,-1 0-1,1-1 0,0 0 1,0 1-1,0-1 1,1 0-1,-1 0 0,1 0 1,0 0-1,0-1 0,1 1 1,-1-1-1,1 0 1,-1 0-1,1 0 0,0 0 1,0-1-1,0 0 0,1 1 1,-1-1-1,0-1 0,1 1 1,0-1-1,-1 0 1,1 0-1,0 0 0,-1 0 1,1-1-1,0 0 0,0 0 1,-1 0-1,1-1 1,8-1-1,-3 0-77,0-1 0,0 0-1,0-1 1,0 0 0,-1 0 0,1-1 0,-1 0 0,9-7-1,-13 8-141,-1 1-1,1-1 0,-1 0 0,0 0 0,0 0 0,-1 0 0,1-1 0,-1 0 0,0 1 0,0-1 0,0 0 1,-1-1-1,1 1 0,-1 0 0,-1-1 0,3-7 0,-4-19-1727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1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68 13059,'-8'-7'892,"5"4"-447,0 1 0,0-1 0,0 1 0,0-1 0,1 0 0,-1 0 0,1 0 0,-3-5 0,5 8-390,0-1 0,0 1 0,0 0 0,0-1 0,0 1 0,0 0 0,0-1 1,0 1-1,0-1 0,0 1 0,0 0 0,0-1 0,1 1 0,-1 0 0,0-1 0,0 1 0,0 0 0,0-1 0,1 1 0,-1 0 0,0-1 0,0 1 0,0 0 1,1 0-1,-1-1 0,0 1 0,1 0 0,-1 0 0,0 0 0,1-1 0,-1 1 0,1 0 0,25-5 1507,268-10 952,-294 14-2578,1 1 0,0 0 0,-1 0 0,1 0-1,-1 0 1,1 0 0,0 0 0,-1 0 0,1 0 0,0 0 0,-1 0-1,1 1 1,-1-1 0,1 0 0,-1 0 0,1 1 0,0-1 0,-1 0-1,1 0 1,-1 1 0,1-1 0,-1 1 0,0-1 0,1 0 0,-1 1-1,1-1 1,-1 1 0,0-1 0,1 1 0,-1-1 0,0 1 0,1 0-1,-1-1 1,0 1 0,0-1 0,0 1 0,1-1 0,-1 1 0,0 0-1,0-1 1,0 1 0,0-1 0,0 1 0,0 1 0,-10 28-2288,5-23 2028,1 0 0,-1 0 0,-1-1 0,1 0 0,-1 0 1,0 0-1,-1 0 0,1-1 0,-10 5 0,-68 37-444,82-46 763,-52 23 988,-76 22 1,116-42-588,-12 2 785,16-4 265,24-1-192,267-12-1334,-190 12-1591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2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11386,'0'-1'6494,"1"9"-4296,-2 2-1749,0-1 0,0 1-1,-1-1 1,-1 1 0,0-1 0,0 0 0,-7 13 0,-4 5 39,-19 29-1,16-33-168,-22 25 0,25-33-54,1 0 1,0 1 0,-17 32-1,30-48-249,0 0 0,0 1 0,0-1 0,0 0 0,0 0 0,0 0 0,0 1 0,1-1 0,-1 0 0,0 0 0,0 0 0,0 0 0,0 1 0,0-1 0,1 0 0,-1 0 0,0 0 0,0 0 0,0 0 0,1 0 0,-1 0 0,0 0-1,0 1 1,0-1 0,1 0 0,-1 0 0,0 0 0,0 0 0,0 0 0,1 0 0,-1 0 0,0 0 0,0 0 0,0 0 0,1 0 0,-1 0 0,0-1 0,0 1 0,0 0 0,1 0 0,-1 0 0,0 0 0,0 0 0,0 0 0,0 0 0,1 0 0,-1-1 0,0 1 0,0 0-1,25-6 97,11-3-130,-16 9-10,-1 0 0,1 1-1,34 7 1,-36-5-713,0-1 0,1 0 1,37-1-1,-39-7-1482,-2-4 90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80 227 13475,'-40'39'8306,"33"-49"-6162,1-11-640,-6-12-383,11-10-873,-3-9-480,-5-5-1201,9 8-823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12443,'5'-13'8550,"14"-2"-8135,-3 4 363,-2 0-534,-9 6-130,1 0 0,0 1 0,0-1 1,0 1-1,1 1 0,0-1 0,-1 1 0,1 0 1,0 1-1,0 0 0,1 0 0,11-2 0,-8 3 21,-1 1-1,0 0 0,0 1 0,0 0 0,0 0 0,13 4 0,-21-5-124,0 1 0,-1-1 0,1 1 0,0-1-1,0 1 1,0 0 0,-1 0 0,1 0 0,0 0 0,-1 0 0,1 1-1,-1-1 1,1 0 0,-1 1 0,0-1 0,0 1 0,1-1 0,-1 1-1,0-1 1,0 1 0,-1 0 0,1 0 0,0 0 0,0-1 0,-1 1 0,1 0-1,-1 0 1,0 0 0,0 0 0,1 0 0,-1 0 0,0 0 0,-1 0-1,1 0 1,0 0 0,0-1 0,-1 1 0,1 0 0,-1 0 0,-1 2-1,0 3 3,-1-1 0,-1 1 0,1-1 0,-1 1 0,0-1 0,0 0 0,-1-1 0,-6 7 0,-47 39 101,30-29-39,28-22-83,0 0 1,-1 0-1,1 0 0,0 1 0,0-1 0,0 0 1,-1 0-1,1 0 0,0 0 0,0 1 0,0-1 1,-1 0-1,1 0 0,0 0 0,0 1 1,0-1-1,0 0 0,0 0 0,0 1 0,-1-1 1,1 0-1,0 0 0,0 1 0,0-1 0,0 0 1,0 0-1,0 1 0,0-1 0,0 0 1,0 0-1,0 1 0,0-1 0,0 0 0,0 0 1,1 1-1,-1-1 0,0 0 0,0 1 0,12 3-240,30-1-91,-27-2 185,-4 0 62,0-1 21,1 1 0,-1 0 0,0 1 0,0 0 0,0 1 0,0 1 0,0-1 0,0 2 0,10 5 0,-20-9 76,0 0 0,1 0 0,-1 0 0,0 0 0,0 0 0,0 0 0,0 0 0,0 0 0,0 1 0,0-1 0,-1 0 0,1 1 0,0-1 0,-1 1 0,1-1 0,-1 1 1,0-1-1,1 1 0,-1-1 0,0 1 0,0-1 0,0 1 0,0 0 0,0-1 0,0 1 0,0-1 0,-1 1 0,1-1 0,-1 1 0,1-1 0,-1 1 0,1-1 0,-1 0 0,0 1 0,0-1 0,-1 3 1,-2 2 76,0 0 0,-1 0 0,0-1 0,0 1 0,-1-1 0,1 0 0,-7 4 1,-5 1-28,-1-1 1,0 0-1,0-1 1,0-1-1,-1-1 0,-23 4 1,37-7-1288,14-3 102,-3 0 489,23 0-2108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3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9 380 10642,'-6'43'4491,"4"-35"-380,3-30-1421,4-35-903,13-230-108,-19 285-1748,1 0 1,0 0-1,0 0 1,1 0-1,-1-1 1,0 1-1,1 0 0,-1 0 1,1 0-1,0 0 1,-1 0-1,1 0 0,0 0 1,0 0-1,1 0 1,-1 1-1,0-1 0,1 0 1,-1 0-1,1 1 1,-1-1-1,1 1 0,0 0 1,-1-1-1,1 1 1,2-1-1,3 0-195,0 0 0,-1 0 0,1 0 0,0 1-1,0 0 1,11 0 0,-8 1 130,7-2-125,0 1-1,0 1 1,0 0 0,0 2 0,0 0 0,29 7 0,-45-9 260,0 0-1,0 0 1,0 1 0,0-1 0,0 0-1,0 1 1,0-1 0,0 1 0,0-1-1,0 1 1,0 0 0,-1-1 0,1 1-1,0 0 1,0 0 0,0-1 0,-1 1-1,1 0 1,-1 0 0,1 0-1,0 0 1,-1 0 0,0 0 0,1 0-1,0 2 1,-1-2 9,-1 1-1,1 0 1,0-1-1,-1 1 0,1-1 1,-1 1-1,1-1 1,-1 1-1,0-1 1,0 0-1,0 1 1,0-1-1,0 0 1,0 1-1,-2 1 1,-7 6 100,-1 0 1,0 0-1,-16 8 1,19-11-27,-30 18 755,-43 18-1,81-42-830,-1 0 0,1 0-1,0 0 1,0 0 0,0 0 0,0 0 0,0 0 0,0 0 0,-1 0 0,1 0 0,0 0-1,0 1 1,0-1 0,0 0 0,0 0 0,0 0 0,0 0 0,0 0 0,-1 0 0,1 0 0,0 0-1,0 0 1,0 0 0,0 0 0,0 0 0,0 1 0,0-1 0,0 0 0,0 0 0,0 0-1,0 0 1,0 0 0,0 0 0,0 0 0,-1 0 0,1 1 0,0-1 0,0 0 0,0 0-1,0 0 1,0 0 0,0 0 0,0 0 0,0 1 0,1-1 0,-1 0 0,0 0 0,0 0 0,0 0-1,0 0 1,0 0 0,0 0 0,0 0 0,0 1 0,0-1 0,0 0 0,0 0 0,0 0-1,0 0 1,0 0 0,1 0 0,-1 0 0,0 0 0,13 4 174,23-1-161,-33-2-1,22 0 13,-1 2-1,30 6 1,-45-6-31,0 0 0,0 0 0,0 0 0,-1 1 0,1 1 0,-1-1 0,0 1-1,0 1 1,8 6 0,-14-10-2,0 0-1,1 0 0,-1 0 0,1-1 1,-1 1-1,1-1 0,0 1 0,0-1 1,-1 0-1,1 0 0,0 0 0,0-1 1,0 1-1,0-1 0,0 0 0,0 1 1,0-1-1,0-1 0,0 1 0,0 0 1,0-1-1,0 1 0,0-1 0,0 0 1,0 0-1,3-2 0,0 0 10,-1 0-1,0-1 0,0 1 1,0-1-1,0 0 0,0 0 1,-1-1-1,0 0 0,0 1 1,0-1-1,5-11 0,-1 6 313,-4 11 80,0 20 292,-1 2-697,-1-18 6,1-1-1,-1 1 1,1-1-1,0 1 0,0-1 1,1 0-1,-1-1 1,1 1-1,0 0 1,0-1-1,0 0 1,1 0-1,-1 0 0,1-1 1,-1 1-1,1-1 1,0 0-1,0 0 1,0-1-1,0 0 1,0 0-1,9 1 0,2 0-63,1 0 0,0-1 0,0-1 0,-1-1-1,32-5 1,-23 1-783,0 0 0,0-2 1,37-14-1,-37 7-1045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 14707,'-3'-1'7169,"-10"9"-5989,-14 24-607,1 1 0,1 0 1,-30 58-1,37-61-430,7-3-113,11-27-37,0 0-1,0 1 1,0-1 0,0 0 0,0 1-1,0-1 1,0 1 0,0-1 0,0 0 0,1 1-1,-1-1 1,0 0 0,0 1 0,0-1-1,0 0 1,1 0 0,-1 1 0,0-1 0,0 0-1,0 1 1,1-1 0,-1 0 0,0 0-1,0 0 1,1 1 0,-1-1 0,0 0 0,1 0-1,-1 0 1,0 0 0,1 1 0,-1-1-1,0 0 1,1 0 0,-1 0 0,5 0-112,0-1 0,0 1-1,0-1 1,-1 0 0,1 0 0,8-4 0,3 0-110,57-12-420,0 3 0,1 3 0,1 4 1,120 3-1,-177 4 682,-9-1 29,1 1 0,-1 0 0,0 0 0,1 1 0,-1 0 0,0 1 0,0 0 0,0 0 0,0 1 0,16 8 0,-24-10-13,0 0-1,0 0 1,0 0-1,0 0 1,0 0 0,0 0-1,0 1 1,0-1-1,-1 0 1,1 1-1,-1-1 1,1 0 0,-1 1-1,1-1 1,-1 1-1,0-1 1,1 1 0,-1-1-1,0 1 1,0-1-1,0 1 1,0-1 0,0 1-1,-1-1 1,1 1-1,0-1 1,-1 1 0,1-1-1,-1 1 1,0-1-1,1 0 1,-3 3-1,1 1 147,-1-1-1,0 1 0,0-1 0,0 1 0,-1-1 0,0 0 0,0 0 0,-4 3 0,0-2 32,0-1 1,0 1-1,-1-2 1,1 1-1,-1-1 1,0 0-1,0-1 1,0 0-1,0-1 0,0 1 1,0-2-1,0 1 1,-1-1-1,1-1 1,-16-2-1,10 0-66,0 0 1,1-1-1,-1 0 0,0-1 0,1-1 0,0 0 1,1-1-1,-25-16 0,31 18-122,1-1 0,-1 0 0,1-1 0,0 1-1,0-1 1,0 0 0,1-1 0,0 1 0,1-1 0,-5-10 0,8 15-41,0 0 0,-1 0 1,2 0-1,-1 0 0,0-1 1,1 1-1,-1 0 0,1 0 0,0-1 1,0 1-1,0 0 0,0 0 1,1-1-1,-1 1 0,1 0 1,0 0-1,0 0 0,0 0 1,1 0-1,-1 0 0,1 0 1,-1 0-1,1 0 0,0 1 1,0-1-1,0 1 0,0-1 1,1 1-1,-1 0 0,1 0 1,-1 0-1,4-2 0,3-1-86,-1 1 0,1 0 0,0 0 0,0 1-1,1 0 1,-1 0 0,1 1 0,-1 0 0,1 1 0,0 0-1,14 1 1,-8 1-366,-1 0 0,1 1 1,-1 1-1,0 0 0,1 1 0,22 9 0,16 12-2035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14 11362,'0'-1'505,"-1"1"-1,1-1 1,0 0-1,-1 0 0,1 1 1,-1-1-1,1 0 1,-1 1-1,1-1 0,-1 1 1,1-1-1,-1 0 1,0 1-1,1-1 1,-1 1-1,0-1 0,1 1 1,-3-1-1,-15-1 2447,-21 12-1564,25-4-1092,1 1 0,0 0 0,0 0-1,0 1 1,1 1 0,0 0 0,1 1 0,-18 19 0,23-23-265,1 0 1,0 0-1,0 0 1,0 1 0,1-1-1,0 1 1,1 0 0,-1 1-1,1-1 1,1 0-1,-1 1 1,1 0 0,1-1-1,-1 1 1,1 0 0,1 0-1,-1 0 1,2 8-1,0-12-51,-1-1-1,2 1 0,-1-1 0,0 1 0,1-1 0,-1 1 1,1-1-1,0 0 0,0 0 0,1 0 0,-1 0 0,1 0 0,-1 0 1,1-1-1,0 1 0,0-1 0,0 0 0,0 0 0,0 0 1,1 0-1,-1 0 0,1-1 0,-1 0 0,1 0 0,-1 0 0,1 0 1,0 0-1,5 0 0,6 1-264,1-1-1,0-1 1,0 0 0,0-1 0,21-4-1,-18 2-503,0-1 1,0-1-1,-1-1 0,0 0 0,0-2 0,0 0 1,-1 0-1,32-23 0,-16 3-1610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190 113 13323,'12'-22'1741,"-1"0"0,10-27 1,-21 49-1680,1-1 0,-1 1 0,0-1 0,0 1 1,0-1-1,1 0 0,-1 1 0,0-1 0,0 1 1,0-1-1,0 1 0,0-1 0,0 0 1,0 1-1,0-1 0,-1 1 0,1-1 0,0 1 1,0-1-1,0 0 0,-1 1 0,1-1 0,0 1 1,-1-1-1,1 1 0,0-1 0,-1 1 0,1 0 1,0-1-1,-1 1 0,1-1 0,-1 1 0,1 0 1,-1-1-1,1 1 0,-1 0 0,1 0 0,-1-1 1,1 1-1,-1 0 0,0 0 0,1 0 1,-1 0-1,1 0 0,-1 0 0,1 0 0,-1 0 1,0 0-1,-3 0 244,0 0 1,0 1-1,0 0 0,0 0 1,0 0-1,-6 3 1,-1 1 73,1 1 0,-1 1 0,1 0 0,0 0 1,1 1-1,-15 15 0,5-2 116,-30 43 1,44-57-468,1 0 0,0 0 0,0 0 0,1 1 1,0-1-1,0 1 0,1 0 0,0 0 0,-1 9 0,2-13-37,1 0-1,0-1 1,0 1-1,0 0 1,1-1 0,-1 1-1,1-1 1,0 1-1,0 0 1,0-1-1,0 0 1,1 1 0,-1-1-1,1 0 1,0 0-1,0 0 1,0 0-1,0 0 1,0 0-1,1 0 1,0-1 0,4 4-1,0-1-56,0-1-1,1 0 0,0 0 0,0-1 1,0 0-1,0-1 0,0 1 1,1-2-1,-1 1 0,1-1 0,-1 0 1,1-1-1,-1 0 0,1 0 1,0-1-1,-1 0 0,15-4 0,-11 2-383,1-1 0,-1 0 0,1-1 0,-1 0 0,-1-1 0,1 0 0,-1-1 0,0 0 0,0-1 0,18-17 0,-14 7-1394,-3 1-263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34 10546,'1'-1'430,"-1"0"0,1 0-1,-1 0 1,1 0 0,-1 0 0,0 0-1,1-1 1,-1 1 0,0 0 0,0 0-1,0 0 1,0-1 0,0 1 0,0 0-1,0 0 1,-1 0 0,1-1 0,0 1-1,-1 0 1,1 0 0,0 0 0,-1 0-1,0-1 1,0 2-310,0-1 0,0 1 0,0 0 0,0 0 0,0 0 0,0 1 0,0-1 0,0 0 0,0 0 0,0 0 0,0 1 0,0-1 0,0 1 0,1-1 0,-1 0 0,0 1 0,0-1 0,0 1 0,1 0 0,-1-1 0,0 1 0,0 0 0,1-1 0,-1 1 0,1 0 0,-1 0 0,1 0 0,-2 1 0,-4 7 63,0 0 0,1 1-1,0-1 1,0 1 0,1 0 0,0 0 0,1 1 0,0-1 0,0 1-1,-1 21 1,2-5-260,1 1 0,1-1 0,4 32 0,-4-57-31,0-1 1,0 1-1,0-1 1,0 1 0,0-1-1,1 0 1,-1 1-1,0-1 1,1 1-1,-1-1 1,1 0-1,-1 1 1,1-1-1,0 0 1,0 0-1,0 0 1,-1 1-1,1-1 1,0 0-1,0 0 1,0 0 0,0 0-1,1 0 1,-1-1-1,0 1 1,3 1-1,-3-2-112,1 0 1,0 0-1,0 0 0,-1-1 0,1 1 1,0-1-1,-1 1 0,1-1 1,0 1-1,-1-1 0,1 0 0,-1 0 1,1 0-1,-1 0 0,1 0 0,-1 0 1,0 0-1,1 0 0,-1-1 0,1 0 1,16-17-2545</inkml:trace>
  <inkml:trace contextRef="#ctx0" brushRef="#br0" timeOffset="1">271 59 7706,'13'-12'3936,"21"-7"-1175,-13 1 224,-13 12-625,-6 2 33,-6 17-257,0 13-391,-8 17-697,-1 10-392,-1 9-488,-3 0-88,14-9-424,16-4-216,-3-20-825,9-1-583,-7-15-897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0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12299,'0'-2'5497,"8"-1"-2297,10 3-1327,5 0-665,14 2-264,4 4-496,1 2-480,7 5-1304,-4 0-680</inkml:trace>
  <inkml:trace contextRef="#ctx0" brushRef="#br0" timeOffset="1">545 1 15667,'0'6'6450,"-1"15"-3906,-1 12-735,-6 11-705,5 6-328,-2-1-408,3-4-296,9-7-880,-4-6-480,3-11-1537,-1-11-4056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1422 0 10386,'12'18'3913,"-3"28"-2729,-1 7-191,-21 16 47,-3 9 8,-20 13-144,1 10 0,-17 14 73,-25-3 87,-6 8-8,-17-6-104,-17 2-352,-17 7-192,-41-3-216,1-1-224,-7-21-592,24-24-496,56-33-1216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10738,'1'32'7502,"-9"1"-4475,-22 32-2740,17-37 820,7-14-882,-56 113 1477,50-106-1385,0-1 0,-2 0 0,-28 32 0,33-43-72,1 0-1,0 1 0,1 0 0,-9 17 1,16-26-228,0-1-1,0 1 1,0-1 0,0 1 0,0-1 0,0 1 0,0-1-1,0 1 1,0-1 0,0 1 0,0-1 0,0 1-1,1-1 1,-1 1 0,0-1 0,0 0 0,1 1 0,-1-1-1,0 1 1,1-1 0,-1 0 0,0 1 0,1-1 0,-1 1-1,0-1 1,1 0 0,-1 0 0,1 1 0,-1-1-1,1 0 1,-1 0 0,1 0 0,-1 1 0,1-1 0,-1 0-1,0 0 1,1 0 0,-1 0 0,1 0 0,0 0 0,-1 0-1,1 0 1,0 0 0,32 3 15,-26-2 4,62 1-4,0-2 0,0-4-1,127-23 1,-112 14-3,135-5-1,-211 18-52,17 0 62,-24 0-49,-1 1 1,1-1-1,0 0 0,-1 0 1,1 0-1,-1 0 0,1 0 1,0 1-1,-1-1 1,1 0-1,-1 0 0,1 1 1,-1-1-1,1 1 0,-1-1 1,1 0-1,-1 1 0,1-1 1,-1 1-1,1-1 0,-1 1 1,0-1-1,1 1 1,-1 0-1,1 0 0,-1-1-2,0 1 0,0-1 0,0 0-1,0 0 1,0 1 0,0-1 0,0 0-1,0 0 1,0 0 0,0 1 0,0-1-1,0 0 1,0 0 0,-1 0 0,1 1-1,0-1 1,0 0 0,0 0 0,0 0-1,0 0 1,0 1 0,-1-1 0,1 0-1,0 0 1,0 0 0,0 0 0,0 0-1,-1 0 1,1 1 0,0-1 0,0 0-1,0 0 1,-1 0 0,1 0 0,0 0-1,0 0 1,0 0 0,-1 0 0,1 0-1,0 0 1,0 0 0,0 0 0,-1 0-1,-26 2-1338,2 0-563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11586,'-8'2'1121,"0"0"0,0 0 0,0 1-1,1 0 1,-1 1 0,-13 7 0,9-3-585,1 0 0,1 0 0,-17 17 0,11-7-392,1 0-1,1 1 1,0 0 0,-14 30 0,23-40-82,1 0-1,0 0 1,0 1-1,1 0 1,0-1-1,1 1 0,0 0 1,1 1-1,-1 16 1,2-23-49,0 0 0,1 0 1,-1 0-1,1-1 1,0 1-1,0 0 0,0-1 1,1 1-1,-1-1 0,1 1 1,0-1-1,0 0 0,0 1 1,0-1-1,1 0 0,-1 0 1,1-1-1,0 1 0,0-1 1,0 1-1,0-1 0,0 0 1,0 0-1,0 0 1,1 0-1,-1-1 0,1 0 1,6 2-1,6 1-147,0-1 0,0-1 0,1 0 0,-1-2 0,1 0 0,-1 0 0,0-2 0,27-5-1,130-41-5662,-160 44 4986,15-2-2276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13 204 10274,'44'8'4945,"-52"-26"-1536,8-2-648,-13-17-681,2 3-472,1 0-855,-1 0-361,7 13-816,4 9-617,9 11-1351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11 232 14283,'0'0'5909,"1"-4"-4646,1-11-990,1 0 0,1 1 0,1-1 0,0 1-1,1 0 1,0 0 0,1 0 0,1 1 0,0 0-1,1 1 1,0 0 0,1 0 0,15-14 0,-22 23-259,-1 1 0,0 0 0,1 0 0,-1 0 0,1 0 0,-1 1 0,1-1 0,0 1 0,0-1 0,0 1 0,0 0 0,0 0 0,0 0 0,0 1 0,0-1 0,0 1 0,0 0 1,4 0-1,-6 0-12,0 0 1,-1 0-1,1 0 1,0 1-1,-1-1 1,1 0-1,0 0 1,-1 1-1,1-1 1,0 1-1,-1-1 1,1 1-1,-1-1 1,1 1 0,-1-1-1,1 1 1,-1-1-1,1 1 1,-1 0-1,1-1 1,-1 1-1,0 0 1,1-1-1,-1 1 1,0 0-1,1 1 1,-1 0 0,0 1 0,0-1 0,0 1 0,-1-1 1,1 1-1,0-1 0,-1 1 0,0-1 0,1 0 0,-1 1 1,0-1-1,-2 3 0,-4 9 1,-2 0 1,1 0 0,-2-1-1,0-1 1,0 1 0,-1-2-1,0 0 1,-1 0 0,-1-1-1,1 0 1,-2-1 0,1 0-1,-24 10 1,31-14 76,16-1-39,21-1 3,101 8-620,-97-5-34,0-3-1,1-1 1,-1-1 0,1-2-1,41-6 1,-66 4 540,0 0 1,0-1 0,-1 0-1,1 0 1,-1-1 0,0 0-1,16-12 1,-21 14 91,0-1 0,0 0 0,-1 0 0,0 0 1,0 0-1,0-1 0,0 0 0,0 0 0,-1 0 0,0 0 0,0 0 1,-1-1-1,1 1 0,-1-1 0,0 1 0,1-8 0,-3 12 30,1 0 1,-1 0-1,0 0 0,1 0 0,-1 0 0,0 0 1,0 0-1,0 0 0,0 0 0,0 0 0,0 0 0,0-1 1,0 1-1,0 0 0,-1 0 0,1 0 0,0 0 1,-1 0-1,1 0 0,-1 0 0,1 0 0,-1 0 0,1 0 1,-1 0-1,0 0 0,0 1 0,1-1 0,-1 0 1,0 0-1,0 1 0,0-1 0,0 0 0,0 1 0,0-1 1,0 1-1,0-1 0,0 1 0,0 0 0,0-1 1,0 1-1,0 0 0,0 0 0,0 0 0,0 0 0,0 0 1,0 0-1,-2 0 0,-1 0 81,0 1-1,0 0 1,0 0-1,0 1 1,1-1-1,-1 1 1,0 0-1,1 0 1,-1 0 0,1 0-1,-1 1 1,-3 3-1,-1 2-30,1 1 0,0-1-1,1 1 1,0 1 0,0-1 0,1 1-1,0 0 1,-6 20 0,9-24-92,0-1 1,1 1-1,-1 0 0,1-1 1,1 1-1,-1 0 0,1 0 1,0 0-1,0 0 0,1 0 1,0-1-1,0 1 0,0 0 1,1-1-1,-1 1 0,1 0 1,1-1-1,4 9 0,-5-11-14,1 0-1,0 0 1,0-1-1,0 1 1,1-1-1,-1 1 1,0-1-1,1 0 1,0 0-1,-1-1 0,1 1 1,0-1-1,0 1 1,0-1-1,0-1 1,0 1-1,5 0 1,8 0-9,0 0 0,29-3 1,-31 1-54,0-1 0,1-1 0,-1 0 0,0-1 0,-1-1 0,1 0 0,-1-1 1,0 0-1,0-1 0,-1-1 0,20-14 0,-22 15-421,-10 6 356,0 1 0,-1 0 0,1 0 0,0-1 0,-1 1 0,1-1 0,0 1 0,-1 0 1,1-1-1,0 1 0,-1-1 0,1 0 0,-1 1 0,1-1 0,-1 1 0,1-1 0,-1 0 0,0 1 0,1-1 0,-1 0 0,0 0 0,1 1 0,-1-1 0,0 0 0,0 0 0,0 1 0,0-3 0,0-1-2096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4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14251,'15'0'5473,"24"0"-4177,5 0-271,1-2-633,3 4-504,-11 7-1016,-9 1-497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70 239 12787,'-41'60'5297,"43"-76"-3097,-4-13-47,2-15-321,-3 0-440,-3-8-631,-7 2-329,6 17-440,7 7-368,2 21-1201,17 7-847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59 11346,'0'15'5186,"-10"5"-1738,10 20-2319,16 12-257,-4-11-168,12 3-72,2-28-264,0-16 8,13-13 0,0-18-48,-6-10-16,-10-11 8,-14 2-160,-7 5 0,-5 9-376,-1 18-328,4 24-1184,5 12-1009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53 146 14667,'-7'-16'5921,"-6"-18"-3568,0 1-1425,2 1-224,4 9-568,6 15-584,4 11-1416,8 12-2425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100 254 14987,'-4'0'8322,"3"0"-7682,-1-2-192,0 0-240,-11-33-216,-1-45-640,6 36-448,-15 2-865,12 9-183,-11 17-1329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10546,'0'-1'7538,"5"1"-3695,45-6-2629,-6 4-1050,-1 2-1,0 2 1,84 14 0,-125-15-301,-1 0 1,1-1 0,0 1-1,-1-1 1,1 1 0,0-1-1,0 0 1,0 0-1,0 0 1,-1 0 0,1 0-1,0 0 1,0 0 0,0 0-1,-1-1 1,1 1-1,0-1 1,0 0 0,-1 1-1,1-1 1,0 0 0,-1 0-1,1 0 1,-1 0-1,1 0 1,-1 0 0,0 0-1,1-1 1,-1 1 0,2-3-1,5-5-716,-9 10 893,0 0 0,0 0 0,0 1 0,0-1 0,0 0 0,1 0 0,-1 0 0,0 1 0,1-1 1,-1 0-1,1 1 0,-1-1 0,1 0 0,0 1 0,-1-1 0,1 3 0,-2 4 43,-1 5-20,-2 7 66,0 0 0,-2 29 1,7-45-87,-1 0 0,1 1 0,0-1 0,0 1 0,1-1 0,-1 0 0,1 1 0,0-1 0,0 0 1,0 1-1,1-1 0,-1 0 0,1 0 0,0 0 0,0 0 0,1-1 0,-1 1 0,5 4 0,1-2 83,1 0 0,-1-1 0,1 0 0,0-1 0,0 0-1,1 0 1,-1-1 0,1 0 0,0-1 0,18 2 0,-3-1 54,1-1 0,-1-2 0,29-2 0,-44 1-157,-1 0 0,0-1 0,1 0 0,-1 0 0,9-4 0,-15 5-58,0-1-1,0 1 1,0-1-1,0 0 0,0 0 1,-1 0-1,1 0 1,-1 0-1,1-1 1,-1 1-1,0-1 1,0 1-1,0-1 1,0 0-1,0 0 1,-1 0-1,2-4 0,11-28-2305,-12 13 527</inkml:trace>
  <inkml:trace contextRef="#ctx0" brushRef="#br0" timeOffset="1">428 1 13211,'20'1'5577,"7"-1"-3200,19 2-841,-2-2-216,-5-2-552,9 6-296,-14-3-376,4 1-288,-9 8-776,-24-5-496,-21 11-1001,-4 2-967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11803,'4'7'5233,"5"2"-2265,14 4-1871,5-6-297,13-2-464,-1-4-368,2 4-1185,7 5-791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2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14699,'1'2'376,"1"-1"1,-1 0-1,0 1 0,1-1 1,-1 0-1,1 0 0,-1 0 1,1 0-1,0 0 0,-1-1 1,1 1-1,0 0 0,2 0 1,-3-2-155,-1 0 0,0 0 1,0-1-1,0 1 0,0 0 1,0 0-1,0 0 0,0 0 1,0 0-1,0 0 0,0 0 1,-1 0-1,1-1 0,0 1 1,-2-1-1,-5-37 1078,6 24-1018,1 0 0,0-1 0,1 1 0,0 0 0,1 0 0,1 0 0,7-24 0,-8 33-261,0 1 1,0 0 0,0 0-1,1 0 1,0 0-1,0 1 1,0-1 0,0 1-1,1 0 1,-1 0-1,1 0 1,0 0-1,1 0 1,-1 1 0,0 0-1,1 0 1,0 0-1,0 1 1,0-1 0,0 1-1,0 0 1,0 1-1,1-1 1,6 0 0,-7 1-19,0 0 0,0 1 0,-1 0 0,1 0 1,0 0-1,0 1 0,0-1 0,0 1 1,0 1-1,0-1 0,4 2 0,-7-2-5,-1 0-1,0-1 0,0 1 1,0 0-1,0 0 0,0 0 1,0 0-1,0 0 0,0 0 1,-1 0-1,1 0 0,0 0 1,0 0-1,-1 0 0,1 0 1,-1 1-1,2 1 0,-2 0-5,0-1-1,0 1 1,0-1-1,0 0 1,0 1-1,0-1 0,-1 1 1,1-1-1,-1 0 1,0 1-1,1-1 0,-1 0 1,-2 3-1,-1 2-20,0 1 1,-1-1-1,0 0 0,0 0 0,0 0 0,-1-1 0,0 0 1,-1 0-1,-10 8 0,-4 0-33,-45 22 0,130-33 42,-33-1-1332,1 0 0,-1 3 0,1 0 0,38 13 0,-33-11 76,1-1 0,74 1 0,-85-6 2335,-26-1-947,0 0-1,0 0 0,0 1 0,0-1 0,0 0 0,0 0 0,0 0 0,0 0 1,0-1-1,-1 1 0,1 0 0,0 0 0,0 0 0,0-1 0,0 1 1,0 0-1,0-1 0,-1 1 0,1-1 0,0 1 0,0-1 0,0 0 0,-1-1 127,1 0 0,-1 0-1,0 1 1,0-1-1,0 0 1,0 0-1,-1 0 1,1 0-1,0 0 1,-1 0-1,-1-3 1,-13-36 1883,12 35-1897,0-1-1,0-1 1,1 1-1,0 0 1,-2-10-1,-3-24-527,7 36-1242,4 5-758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 13363,'-6'-2'5329,"4"5"-3201,17 2-511,11 2-273,16 2-176,9 0-480,-4-5-359,1 1-930,-2 0-583,-15-2-1552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1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91 307 12779,'-18'7'1463,"0"0"1,-21 4-1,38-10-1416,0-1 0,1 0 1,-1 0-1,1 0 0,-1 0 0,1 0 1,-1-1-1,0 1 0,1 0 0,-1 0 1,1 0-1,-1 0 0,1-1 0,-1 1 1,1 0-1,-1 0 0,1-1 0,-1 1 1,1 0-1,-1-1 0,1 1 0,0-1 1,-1 1-1,1 0 0,0-1 0,-1 1 1,1-1-1,0 1 0,-1-1 0,1 1 1,0-1-1,0 1 0,0-1 0,0 1 1,-1-1-1,1 0 0,0 1 0,0-1 1,0 1-1,0-1 0,0 1 0,0-1 1,0 0-1,1 1 0,-1-1 0,0 1 1,0-1-1,1 0 0,8-30 848,-8 29-762,54-112 2569,-39 87-1758,-2-1 0,0-1 0,15-53 0,-18 128-48,-2-2-948,-4-12 202,2 0-1,15 39 1,-19-62-376,1 0 0,0-1 0,1 1 0,-1-1 0,2 0 0,-1-1 0,1 1 0,0-1 0,1 0 0,-1 0 0,1-1 0,12 9 0,-9-9-1702,-3-2-477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57 240 11634,'-50'73'4425,"44"-57"-2813,9-12-171,-3-5-1290,1 1-1,0 0 0,-1 0 0,1-1 0,0 1 0,0-1 1,-1 1-1,1 0 0,-1-1 0,1 1 0,-1-1 0,1 0 1,0 1-1,-1-1 0,0 1 0,1-1 0,0-1 0,2-11 380,-1-1 0,0 0 0,-1 0 0,0 1-1,-1-1 1,-3-20 0,3 21-360,-3-36 32,2 2-55,-9-51 1,13 116-131,2-1 0,0 0 0,1 0 0,0 0 0,15 25 0,-19-38-19,1 0-1,0 0 1,0-1 0,0 1-1,0-1 1,1 1 0,-1-1 0,1 0-1,0 0 1,0-1 0,6 4 0,-7-4-1,0-1 1,0 0-1,1-1 1,-1 1 0,0-1-1,0 1 1,1-1 0,-1 0-1,0 0 1,0 0-1,1-1 1,-1 1 0,0-1-1,0 0 1,1 0-1,-1 0 1,0 0 0,4-3-1,3-2 4,0 0-1,0-1 0,-1 0 0,-1 0 0,1-1 1,-1 0-1,0-1 0,-1 0 0,0 0 1,0 0-1,-1-1 0,-1 0 0,1 0 1,-1-1-1,-1 1 0,5-18 0,3 61-1060,22 46 0,-30-72 859,1 1-1,-1-1 1,1 0 0,1-1 0,0 1-1,0-1 1,0 0 0,0 0 0,1-1-1,0 0 1,0 0 0,12 5-1,-7-4 94,1-2 0,-1 0-1,1-1 1,0 0 0,0 0-1,1-2 1,18 1-1,-29-2 132,9 0 189,0 1 0,0 0 0,14 4 0,-26-5-174,1 0 0,-1 0 1,1 0-1,-1 0 0,1 1 0,-1-1 0,1 0 0,-1 0 0,0 0 0,1 1 0,-1-1 1,1 0-1,-1 1 0,0-1 0,1 0 0,-1 1 0,0-1 0,1 1 0,-1-1 0,0 0 0,0 1 1,1-1-1,-1 1 0,0-1 0,0 1 0,0-1 0,0 1 0,0-1 0,0 1 0,1-1 1,-1 1-1,0-1 0,0 1 0,0-1 0,-1 0 0,1 1 0,0-1 0,0 1 0,0-1 0,0 1 1,0-1-1,0 1 0,-1-1 0,1 1 0,0-1 0,0 0 0,-1 1 0,1 0 0,-16 16 1028,11-12-898,0-1 0,0-1 0,0 1-1,-1-1 1,1 0 0,-1 0 0,0 0 0,0-1 0,0 0 0,0 0 0,-10 1 0,13-2-133,0-1 1,0 0 0,1 0 0,-1 0 0,0-1-1,1 1 1,-1-1 0,0 1 0,1-1 0,-1 0-1,1 0 1,-1 0 0,1 0 0,-1 0 0,1-1-1,0 1 1,0-1 0,-1 0 0,1 1 0,0-1-1,1 0 1,-1 0 0,0 0 0,0-1 0,1 1-1,0 0 1,-1-1 0,1 1 0,-2-4 0,0-4-4,0 0 0,1 0 0,-1 0 0,2 0 0,-1 0 1,2 0-1,-1-1 0,1 1 0,3-19 0,-2 24-102,0 0 0,0 0 0,1-1 0,-1 1 0,1 0 0,1 0 0,-1 1 0,0-1 0,4-4 0,-4 6-40,0 1-1,0 0 0,0 0 0,0 0 0,0 0 1,0 1-1,1-1 0,-1 1 0,1-1 0,-1 1 1,1 0-1,-1-1 0,1 2 0,0-1 0,0 0 1,-1 0-1,6 0 0,-7 1-41,1 0 1,0 0-1,0 0 0,0 0 1,0 0-1,0 1 0,0-1 0,0 0 1,-1 1-1,1 0 0,2 0 1,32 20-2133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4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1 129 10810,'6'-2'4921,"15"-1"-1576,9 0-2257,18-1-776,4 3-56,5-1-232,3 1-272,4 1-728,-7 0-384,1-2-2369</inkml:trace>
  <inkml:trace contextRef="#ctx0" brushRef="#br0" timeOffset="1">873 2 12451,'-32'-2'8648,"21"4"-8196,0 0 0,-1 0 0,1 1 0,1 1-1,-14 5 1,7-1-245,1 1 0,1 0-1,0 1 1,-27 23-1,33-26-145,1 1-1,1 0 1,0 0 0,0 1-1,0 0 1,1 0 0,1 1-1,-1-1 1,-5 16-1,10-22-56,0 0 0,0 0 0,0 1 0,0-1 0,0 0 0,1 0-1,-1 0 1,1 1 0,0-1 0,0 0 0,0 1 0,0-1 0,1 0-1,-1 0 1,1 1 0,0-1 0,0 0 0,0 0 0,0 0 0,1 0 0,-1 0-1,1 0 1,0 0 0,0-1 0,0 1 0,0-1 0,0 1 0,0-1-1,1 0 1,-1 0 0,1 0 0,0 0 0,-1 0 0,1 0 0,0-1-1,0 1 1,0-1 0,4 1 0,5 2-25,0-1 0,0-1 1,0 0-1,0 0 0,0-1 0,1-1 0,-1 0 1,0-1-1,16-2 0,0-3 27,1 0-1,-1-2 1,39-16 0,-52 17 9,0 0 1,-1-1 0,0 0-1,0-1 1,0-1 0,-2 0-1,19-19 1,-18 12 150,-12 15-15,-2 7-58,-2 7-121,2-6-208,-1 1 0,1 0 0,1-1 0,-1 1 0,1 0 0,1 7 1,7 19-1871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13155,'64'-15'5090,"-55"12"-3367,-3 1 728,-5 6-931,-1 6-1184,-2 7-102,1-1 1,-2 1 0,0-1 0,-1 1 0,-1-1 0,0 0 0,-9 17 0,-4 16-389,28-52-598,20-11-256,-16 7 619,0 0 0,1 1 0,-1 1 0,1 0 0,18-3 0,2 5 28,-1 2 0,1 1 0,52 6 0,-39-1 58,57-3 0,-89-2 292,-10 1 27,-1-1 0,1 0 0,0 0 0,-1-1 0,1 0 0,0 0 0,-1 0 1,6-2-1,-12 3 107,0 0 0,0 0 0,0-1 0,0 1 0,1 0 0,-1-1 0,0 1 1,0 0-1,0-1 0,0 1 0,1-1 0,-1 1 0,0-1 0,0 1 0,1-1 0,-1 0 1,0 1-1,1-1 0,-1 0 0,1 0 0,-1 1 0,0-3 0,-19-25 743,14 19-4257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10706,'0'1'4753,"0"4"-2152,0 21-1153,0 5-128,-4 18-391,-4 4-249,8 4-368,-1 2-232,2-23-328,16-9-336,-8-15-505,3-11-159,9-1-616,-10-9-697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198 115 10850,'21'9'4549,"10"5"-1401,-31-14-3091,0 0 1,1 0-1,-1 1 1,0-1 0,0 0-1,1 1 1,-1-1-1,0 0 1,0 1 0,0-1-1,1 1 1,-1-1-1,0 0 1,0 1 0,0-1-1,0 1 1,0-1-1,0 0 1,0 1 0,0-1-1,0 1 1,0-1-1,0 1 1,0-1-1,0 1 1,-12 12 2196,4-7-1847,0-2 0,-1 1 0,1-1 0,-1 0 0,0-1 0,1 0 0,-1 0 0,-1-1 0,1 0 0,0-1 0,0 0-1,-1-1 1,-12 0 0,17 0-334,1-1 0,-1 1 0,1-1 1,-1 0-1,1 0 0,0-1 0,-1 1 0,1-1 0,0 0 0,0 0 0,0 0 0,0-1 0,0 1 0,1-1 0,-1 0 0,1 0 0,0-1 0,0 1 0,0 0 0,0-1 0,0 0 0,1 0 0,0 0 0,-1 0 0,2 0 0,-1 0 0,0-1 0,1 1 0,-1-5 0,1 5-55,0 1-1,0-1 0,1 0 0,-1 0 0,1 0 0,0 0 0,0 1 0,1-1 1,-1 0-1,1 0 0,0 0 0,0 1 0,0-1 0,0 0 0,1 1 0,-1-1 0,1 1 1,0 0-1,0-1 0,0 1 0,1 0 0,-1 0 0,1 0 0,-1 1 0,1-1 1,0 1-1,0-1 0,0 1 0,1 0 0,3-2 0,-3 2-87,0 1 0,0-1 0,1 1 0,-1 0 0,0 0 0,1 0 0,-1 1 0,0-1 1,1 1-1,-1 0 0,1 1 0,-1-1 0,1 1 0,-1-1 0,0 1 0,0 1 0,1-1 0,-1 1 0,0-1 0,0 1 0,0 0 0,0 1 0,-1-1 0,1 1 0,4 4 0,20 23-2190,-8 6-2005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 11242,'-3'-3'5522,"11"3"-1177,16 7-2441,23-4-520,18 5-72,3-13-383,7-8-337,-3 3-392,-4-1-312,0 9-672,-14 2-369,-17 4-1255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15 10866,'0'-1'204,"0"1"-1,0-1 0,0 0 1,0 1-1,0-1 1,0 1-1,-1-1 0,1 0 1,0 1-1,0-1 0,0 1 1,0-1-1,-1 1 1,1-1-1,0 1 0,-1-1 1,1 1-1,0-1 0,-1 1 1,1-1-1,0 1 1,-1-1-1,1 1 0,-1 0 1,0-1-1,-15 1 1726,-15 15-664,7 2-718,0 0-1,1 2 1,1 0-1,-34 39 1,36-34-389,-58 71 291,69-82-395,0 1 0,0 1 0,2-1 0,0 1 0,-7 19 0,14-32-49,-1 0 0,0-1 0,1 1 0,0 0 0,-1-1 0,1 1 0,0 0 0,0-1 0,0 1 0,0 0 1,0-1-1,0 1 0,1 0 0,-1-1 0,1 1 0,-1 0 0,1-1 0,-1 1 0,1-1 0,0 1 0,0-1 0,0 1 1,0-1-1,0 1 0,0-1 0,0 0 0,0 0 0,0 1 0,1-1 0,-1 0 0,1 0 0,-1 0 0,0-1 0,1 1 1,0 0-1,-1 0 0,1-1 0,2 1 0,3 1-5,1 0-1,-1-1 1,1 0 0,-1 0-1,1-1 1,0 0 0,10-1 0,45-8-492,61-18 1,-49 10 0,16-5 53,48-10 207,-67 21 371,108-2 0,-148 18 219,-31-5-340,-1 0 0,1 0 0,-1 0 0,1 0 0,-1 0 0,0 0 0,1 0 0,-1 0 0,1 0 0,-1 0-1,1 1 1,-1-1 0,0 0 0,1 0 0,-1 1 0,1-1 0,-1 0 0,0 0 0,1 1 0,-1-1 0,0 0 0,1 1 0,-1-1 0,0 0 0,0 1 0,1-1 0,-1 1-1,0-1 1,0 0 0,0 1 0,1-1 0,-1 1 0,0-1 0,0 1 0,0-1 0,0 0 0,0 1 0,0-1 0,0 1 0,0-1 0,0 1 0,0-1 0,0 1 0,0-1-1,0 1 1,-1-1 0,1 0 0,0 1 0,0-1 0,0 1 0,-1-1 0,1 0 0,0 1 0,0-1 0,-1 0 0,1 1 0,0-1 0,-1 0 0,1 1 0,-1-1 0,1 0-1,0 0 1,-1 1 0,1-1 0,-1 0 0,-7 6 196,0-1 0,1-1 0,-2 1 0,1-1 0,-1-1 0,1 1 0,-1-2-1,0 1 1,0-1 0,0 0 0,0-1 0,0 0 0,-1-1 0,1 0 0,0 0 0,0-1-1,-1 0 1,1 0 0,-15-6 0,15 5-158,0-1-1,0-1 0,0 1 1,1-2-1,0 1 1,0-1-1,0 0 1,0-1-1,1 0 0,-1 0 1,2 0-1,-1-1 1,1 0-1,0-1 1,0 1-1,1-1 0,0 0 1,0 0-1,-3-10 1,6 15-74,1-1 1,-1 1-1,1 0 1,0-1-1,0 1 0,0-1 1,1 1-1,-1-1 1,1 1-1,0-1 1,0 1-1,0-1 1,0 0-1,1 1 0,0-1 1,-1 1-1,1-1 1,0 1-1,1 0 1,-1-1-1,1 1 1,-1 0-1,1 0 0,0 0 1,0 0-1,0 0 1,0 1-1,1-1 1,-1 0-1,1 1 1,0 0-1,0 0 1,0-1-1,0 2 0,5-4 1,1 2-206,-1-1 0,1 1 0,0 1 1,0 0-1,0 0 0,0 1 0,0 0 0,0 1 1,1 0-1,-1 0 0,0 1 0,14 2 0,41 14-2026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9650,'19'71'4108,"-19"-71"-4028,0 0 0,0 0 0,0 0 1,0 0-1,0 0 0,0 1 1,0-1-1,0 0 0,0 0 1,0 0-1,0 0 0,0 0 0,0 0 1,0 1-1,0-1 0,0 0 1,0 0-1,0 0 0,0 0 0,0 0 1,0 0-1,0 1 0,0-1 1,1 0-1,-1 0 0,0 0 1,0 0-1,0 0 0,0 0 0,0 0 1,0 0-1,0 0 0,0 1 1,1-1-1,-1 0 0,0 0 0,0 0 1,0 0-1,0 0 0,0 0 1,0 0-1,1 0 0,-1 0 0,0 0 1,0 0-1,0 0 0,0 0 1,0 0-1,0 0 0,1 0 1,-1 0-1,0 0 0,0 0 0,0 0 1,0 0-1,0 0 0,1-1 1,3-9 1565,2-16-580,-4-3-365,1 0 0,2 0 0,9-37-1,-6 54-366,-2 20-164,1 30-48,-5-29-65,0 3-51,0 0 1,1-1-1,1 1 0,0-1 0,0 0 0,1 0 0,7 11 1,-10-19-12,0-1 0,0 1 1,0 0-1,0-1 0,0 1 1,1-1-1,0 0 0,-1 0 1,1 0-1,0 0 0,0 0 1,0-1-1,0 1 0,0-1 1,0 0-1,0 0 0,1 0 1,-1 0-1,0-1 0,1 1 1,-1-1-1,0 0 0,1 0 1,-1 0-1,0 0 0,1 0 1,-1-1-1,0 0 0,5-1 1,-1 0-3,0-1 0,0 0 0,0 0 0,0-1 0,0 0 0,-1 0 0,0 0 0,0-1 0,8-7 0,3-6 75,23-32-1,-16 19 118,-6 4 117,-10 16 574,-10 35-344,0-9-608,1 0 0,0-1 1,1 1-1,0 0 0,4 20 0,-2-28-169,0 1 0,0-1 0,0 0-1,1 0 1,0 0 0,0 0 0,0-1 0,1 1 0,0-1-1,1 0 1,-1 0 0,9 8 0,30 18-2544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3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13283,'41'29'5601,"-46"-45"-2912,3-11-1689,-1-1-256,-2-10-424,0 3-456,5 4-1176,-5-2-625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 20836,'12'0'617,"2"-5"87,25-7 744,0 4-128,8 0-295,-3 8-265,-14 5-360,-8 5-208,-22 6 0,-14 5-120,-22 12-72,-8-1 88,-10 1-160,-1-12-112,18-10-328,12-4-344,29-6-937,20-2-487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 14635,'-40'-22'5201,"40"62"-4385,-4 9-287,8-3-121,5-1-80,11-14-104,6-8-104,11-17-128,-1-6-72,0-14-224,5 2-192,-15-9-449,-4 3-367,-1-1-3857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12507,'5'0'5129,"14"0"-2617,10 0-951,7-2-609,6 0-160,-2 1-576,-3 2-296,-16 8-824,-13 0-512,-19 6-2081</inkml:trace>
  <inkml:trace contextRef="#ctx0" brushRef="#br0" timeOffset="1">4 194 9778,'15'2'4097,"17"3"-2105,6-5-1351,1-7-1298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4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13171,'106'6'5505,"-105"-23"-2912,-1-8-601,-1-7-600,-9-2-344,8 4-647,-1 6-449,6 13-1609,-1 1-631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2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58 13251,'32'-54'4535,"-32"54"-4489,0 0-1,0 0 0,0-1 0,0 1 1,0 0-1,0 0 0,0 0 0,0 0 1,0 0-1,0 0 0,0-1 0,0 1 1,1 0-1,-1 0 0,0 0 0,0 0 1,0 0-1,0 0 0,0 0 0,0-1 0,0 1 1,0 0-1,0 0 0,1 0 0,-1 0 1,0 0-1,0 0 0,0 0 0,0 0 1,0 0-1,0 0 0,1 0 0,-1 0 1,0 0-1,0 0 0,0 0 0,0 0 1,0 0-1,1 0 0,-1 0 0,0 0 1,0 0-1,0 0 0,0 0 0,0 0 0,1 0 1,-1 0-1,0 0 0,0 0 0,0 0 1,0 0-1,0 0 0,0 0 0,0 0 1,1 0-1,-1 1 0,0-1 0,0 0 1,0 0-1,0 0 0,2 13 924,-5 19-338,-1-9-433,-2-1 1,0 0-1,-2 0 0,0 0 0,-1-1 0,-1-1 1,-1 1-1,-1-2 0,-1 0 0,-17 20 1,4-11-103,25-27-91,-1 0 1,1 0 0,0 0 0,-1 0 0,1-1 0,0 1-1,-1 0 1,1 0 0,-1-1 0,1 1 0,-1-1-1,1 0 1,-1 1 0,0-1 0,1 0 0,-1 0 0,1 0-1,-4 0 1,5 0-3,0 0 0,-1 0-1,1 0 1,0 0 0,-1 0 0,1 0-1,0 0 1,0 0 0,-1 0 0,1 0-1,0 0 1,0-1 0,-1 1 0,1 0-1,0 0 1,0 0 0,-1 0 0,1-1-1,0 1 1,0 0 0,0 0 0,-1 0-1,1-1 1,0 1 0,0 0 0,0 0-1,0 0 1,0-1 0,-1 1 0,1 0-1,0-1 1,0 1 0,0 0 0,0 0-1,0-1 1,0 1 0,0 0 0,0 0-1,0-1 1,0 1 0,0 0-1,0-1 1,0 1 0,0 0 0,0 0-1,0-1 1,1 1 0,-1 0 0,0 0-1,0-1 1,0 1 0,0 0 0,0 0-1,1-1 1,-1 1 0,0 0 0,0 0-1,1-1 1,14-10 57,-10 9-55,1 1 0,-1-1 0,1 1 0,0 0 0,-1 0 0,1 1 0,0-1 0,-1 1 0,1 1 1,0-1-1,-1 1 0,1 0 0,0 0 0,-1 1 0,7 2 0,7 4-4,0 1 1,33 21-1,6 4-594,-57-34 485,1 1 1,-1-1 0,0 1 0,0-1 0,1 0 0,-1 0 0,0 0 0,0 0 0,1 0 0,-1 0-1,0 0 1,0 0 0,1 0 0,-1 0 0,0-1 0,0 1 0,1 0 0,-1-1 0,0 1 0,0-1 0,0 0-1,2 0 1,15-7-1856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13603,'18'5'1571,"-1"-1"1,2 0 0,23 1-1,-24-4-1423,0-1-1,0 0 1,0-1-1,0-1 1,0-1 0,-1-1-1,1 0 1,-1-1-1,0-1 1,30-14 0,-42 17-106,0 0 1,-1 0 0,1 0 0,-1 0 0,0-1 0,6-6 0,-9 9-8,0 0 1,0-1 0,0 1 0,0 0-1,0-1 1,-1 1 0,1-1 0,0 1-1,-1-1 1,0 1 0,1-1-1,-1 1 1,0-1 0,0 1 0,1-1-1,-1 0 1,-1 1 0,1-1 0,0 1-1,0-1 1,0 1 0,-1-1 0,1 1-1,-1-1 1,1 1 0,-1-1-1,0 1 1,-1-3 0,-3-2 191,0-1 0,0 1-1,-1 0 1,0 0 0,0 0 0,-12-8 0,-50-29 759,27 18-679,34 21-276,-1-2 1,1 1-1,0-1 1,0 0-1,1 0 1,-7-10-1,12 16-34,1-1 0,-1 0 0,1 0 0,-1 1 0,1-1 0,0 0 0,-1 0 0,1 0 0,0 1 0,-1-1 0,1 0 0,0 0 0,0 0 0,0 0 0,0 0 0,0 0 0,0 0 0,0 1 0,0-1 0,0 0 0,0 0 0,1 0 0,-1 0-1,0 0 1,1 1 0,-1-2 0,2 0-18,0 1-1,0 0 1,-1-1-1,1 1 0,0 0 1,0 0-1,0 0 1,0 0-1,1 0 0,-1 1 1,0-1-1,0 0 1,0 1-1,0 0 0,5-1 1,13 0-530,0 1 0,0 0 0,0 1 0,0 1 0,0 2 0,26 6 0,12 6-831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4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14611,'65'106'5537,"-52"-127"-3800,0-13-529,18-21 16,2-9 144,6 1-23,1 8-81,-9 24-248,-10 10-256,-6 22-391,-12 6-65,1 20-264,-3 12 0,-1 17-424,7 5-601,2-2-943,3-4-937</inkml:trace>
  <inkml:trace contextRef="#ctx0" brushRef="#br0" timeOffset="1">132 277 17140,'0'-2'6777,"8"2"-4696,13 5-649,23 5-616,5 0-368,11-7-600,3 7-360,-4-9-1032,4-1-753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11:44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79 279 11602,'-35'16'3636,"34"-16"-3609,1 0-1,0 0 1,0 0 0,0 1 0,0-1 0,0 0-1,0 0 1,0 0 0,0 0 0,0 0 0,0 1-1,0-1 1,-1 0 0,1 0 0,0 0 0,0 0-1,0 1 1,0-1 0,0 0 0,0 0 0,1 0-1,-1 0 1,0 1 0,0-1 0,0 0 0,0 0-1,0 0 1,0 0 0,0 1 0,0-1 0,0 0 0,0 0-1,0 0 1,0 0 0,1 0 0,-1 0 0,0 1-1,0-1 1,0 0 0,0 0 0,0 0 0,1 0-1,-1 0 1,0 0 0,0 0 0,0 0 0,0 0-1,1 0 1,-1 0 0,23 6 776,-5-3-599,0-1 0,0 0 1,-1-2-1,1 0 0,0-1 0,0-1 0,0-1 1,26-6-1,-43 8-179,0 1 0,0 0 0,0 0 0,0-1 0,0 1 0,0 0 0,0-1 0,0 1 0,0-1 0,0 1 0,0-1 0,0 0 0,0 1 0,0-1 0,-1 0 0,1 0 1,0 1-1,0-1 0,-1 0 0,1 0 0,-1 0 0,1 0 0,-1 0 0,1 0 0,-1 0 0,1 0 0,-1 0 0,0 0 0,0 0 0,0 0 0,1 0 0,-1 0 0,0 0 0,0-1 0,0 1 0,-1 0 0,1 0 0,0 0 0,0 0 1,-1 0-1,1 0 0,0 0 0,-1 0 0,1 0 0,-1 0 0,1 0 0,-2-1 0,-2-4 252,-1 0 1,0 1-1,0 0 1,0 0 0,-11-8-1,-69-43 2178,56 37-1508,0 0 1,-39-35-1,67 53-901,-1 0-1,0 0 1,1 0-1,-1-1 1,1 1-1,0-1 1,0 1-1,-1-1 1,1 1-1,0-1 1,0 1-1,0-1 1,1 0-1,-1 0 1,0 1-1,1-1 1,-1 0-1,1 0 1,-1 0 0,1 0-1,0 0 1,0 0-1,0 0 1,0-2-1,1 3-29,0-1 0,0 1 0,0-1-1,1 1 1,-1-1 0,1 1 0,-1 0 0,1 0-1,-1 0 1,1 0 0,-1 0 0,1 0 0,0 0-1,0 0 1,-1 1 0,1-1 0,0 0 0,0 1 0,2-1-1,11-1-289,0 0 0,1 1-1,-1 0 1,22 2 0,18 7-1549,-7 7-871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29 162 11779,'-22'47'2787,"16"-30"987,8-20-1027,2-7-2338,0 0-1,0 1 0,-1-1 1,-1 0-1,1 0 0,-2-1 1,1 1-1,-1-14 0,0 13-48,0-1 0,0 0 1,1 0-1,1 0 0,6-16 0,-9 29-339,0-1 0,0 0 0,0 1 1,0-1-1,0 0 0,0 0 0,0 1 0,0-1 0,0 0 0,0 0 0,0 1 1,0-1-1,0 0 0,1 1 0,-1-1 0,0 0 0,0 0 0,0 0 0,0 1 1,1-1-1,-1 0 0,0 0 0,0 0 0,1 1 0,-1-1 0,0 0 0,0 0 1,1 0-1,-1 0 0,0 0 0,0 0 0,1 0 0,-1 1 0,0-1 0,1 0 1,-1 0-1,0 0 0,0 0 0,1 0 0,-1 0 0,0 0 0,1-1 0,-1 1 1,0 0-1,0 0 0,1 0 0,-1 0 0,0 0 0,1 0 0,-1 0 0,0-1 1,0 1-1,0 0 0,1 0 0,-1 0 0,0-1 0,0 1 0,0 0 0,1 0 1,-1 0-1,0-1 0,0 1 0,0 0 0,0 0 0,0-1 0,1 1 0,-1-1 1,12 36 26,-6-15 14,-2-10-61,-1 0-18,1 0 0,1-1-1,0 1 1,7 9 0,-11-17 9,0 0 1,1 0-1,0 0 1,-1-1-1,1 1 1,0 0-1,-1-1 1,1 1-1,0-1 1,0 0-1,0 0 0,1 0 1,-1 0-1,0 0 1,0 0-1,1 0 1,-1-1-1,0 1 1,0-1-1,1 0 1,-1 1-1,1-1 1,-1 0-1,4-1 1,-3 0 2,-1 0-1,0 0 1,0 0 0,0 0 0,0 0 0,0-1 0,0 1 0,0-1-1,0 1 1,0-1 0,-1 0 0,1 0 0,-1 1 0,1-1 0,-1 0 0,0 0-1,2-5 1,18-44 84,-16 36 0,0 1-17,-3 8 13,1 0 0,-1-1 1,1 1-1,0 0 0,8-10 0,-10 14-62,1 0-1,0 0 0,0 0 1,0 0-1,1 1 0,-1-1 1,0 1-1,1 0 1,-1-1-1,1 1 0,-1 0 1,1 0-1,-1 1 0,1-1 1,0 1-1,-1-1 0,1 1 1,5 0-1,29 2-375,1 1 1,-1 3-1,0 0 0,-1 3 0,55 20 1,-90-29 369,1 0-1,-1 0 1,0 1 0,0-1 0,0 0 0,1 1 0,-1-1 0,0 1 0,0 0-1,0-1 1,0 1 0,0 0 0,0 0 0,0 0 0,0-1 0,0 1 0,0 0-1,0 0 1,-1 0 0,1 1 0,0-1 0,-1 0 0,1 0 0,0 2-1,-1-1 40,-1 0 0,0 0 0,1 0-1,-1 0 1,0 0 0,0 0 0,0-1-1,0 1 1,-1 0 0,1 0-1,0-1 1,-1 1 0,1-1 0,-3 2-1,-3 3 126,0 0 1,0-1-1,-1 1 0,1-2 0,-1 1 0,0-1 0,0-1 0,-1 1 1,1-1-1,-1-1 0,0 1 0,-14 1 0,18-4-113,-1 1-1,1-1 1,0 1 0,-1-1 0,1-1-1,0 1 1,-1-1 0,1 0-1,0 0 1,0-1 0,0 1-1,-1-1 1,2-1 0,-1 1-1,0 0 1,0-1 0,1 0-1,0 0 1,-1-1 0,1 1-1,0-1 1,-4-5 0,6 7-59,1 0 0,-1 1 0,1-1 0,0 1 1,0-1-1,0 0 0,0 0 0,0 0 0,0 0 1,0 0-1,1 0 0,-1 0 0,1 0 0,-1 0 1,1 0-1,0 0 0,0 0 0,0 0 0,0 0 1,0 0-1,0-1 0,1 1 0,-1 0 0,1 0 1,-1 0-1,1 0 0,0 0 0,0 1 0,0-1 1,0 0-1,0 0 0,0 0 0,0 1 0,1-1 1,-1 0-1,0 1 0,1 0 0,0-1 0,-1 1 0,1 0 1,0 0-1,0 0 0,-1 0 0,5-2 0,4-1-246,-1 0 0,1 0-1,0 1 1,0 1 0,0-1-1,1 2 1,16-2 0,32 3-1863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171 247 16147,'44'42'5319,"-44"-42"-5275,0 0-1,1 0 1,-1 0 0,0 0 0,0 0 0,0 0-1,0 0 1,1-1 0,-1 1 0,0 0-1,0 0 1,0 0 0,1 0 0,-1 0 0,0 0-1,0 0 1,0 0 0,0 0 0,1 0-1,-1-1 1,0 1 0,0 0 0,0 0 0,0 0-1,0 0 1,0 0 0,1-1 0,-1 1-1,0 0 1,0 0 0,0 0 0,0 0 0,0-1-1,0 1 1,0 0 0,0 0 0,0 0-1,0-1 1,0 1 0,0 0 0,0 0 0,0 0-1,0-1 1,0 1 0,0 0 0,0 0-1,0 0 1,0 0 0,0-1 0,0 1-1,-1-22 906,-4-20-417,-1 6-505,-10-34 0,14 61-311,-1 1 0,0 0 0,0-1-1,-1 2 1,0-1 0,0 0 0,-1 1 0,0 0 0,-11-13-1,13 18-26,0 0 0,-1-1 0,1 1-1,0 1 1,-1-1 0,0 0 0,1 1-1,-1 0 1,0 0 0,0 0 0,0 0-1,0 0 1,0 1 0,0 0 0,0 0-1,0 0 1,1 0 0,-1 1 0,-5 0 0,5 0 281,0 0 1,1 0-1,0 0 1,-1 0 0,1 0-1,0 1 1,-1-1 0,1 1-1,0 0 1,0 0 0,0 0-1,1 1 1,-1-1-1,0 0 1,1 1 0,-1 0-1,1 0 1,0 0 0,0 0-1,-2 5 1,4-8 131,0 1 1,1-1-1,-1 1 0,1-1 1,-1 1-1,0-1 1,1 0-1,-1 1 0,1-1 1,-1 0-1,1 1 0,0-1 1,-1 0-1,1 0 0,-1 1 1,1-1-1,-1 0 0,1 0 1,0 0-1,-1 0 1,1 0-1,-1 0 0,1 0 1,0 0-1,-1 0 0,1 0 1,-1 0-1,1 0 0,0-1 1,25 0 1314,64-9 1343,-55 4-3263,1 2 0,65 2 0,-76 6-3894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11859,'7'-4'5409,"3"-8"-1945,8-17-1871,9-10-121,-1-8-104,7-5-143,-1 1-289,-3 11-32,-7 9-232,-13 10-136,-7 18-176,-4 6-144,1 23-88,1 8-88,-4 11-752,4 6-520,2-2-1505,14-4-703</inkml:trace>
  <inkml:trace contextRef="#ctx0" brushRef="#br0" timeOffset="1">168 256 17164,'-25'0'6609,"58"5"-4472,12 1-1793,8 4-448,0 0-649,-2 1-351,-16-1-1024,-17-5-1513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14883,'32'-5'5521,"53"-1"-3656,33 2-385,34 3 48,13 1-79,24 0-689,8 0-216,-22 0-304,-20 0-200,-63 3-320,-45-3-216,-43-2-368,-13 2-337,-21-8-1087,-6 2-457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17332,'-5'2'8642,"5"-1"-7882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14611,'2'-2'6586,"1"-4"-2594,4 6-2679,-7-2-1185,0 0-280,0 1-1105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5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47 261 12643,'-1'0'2078,"8"3"965,6 1-2945,0-2 1,0 0 0,1 0 0,-1-2-1,0 1 1,23-4 0,-34 3-67,1 0 0,-1 0 1,0 0-1,1 0 0,-1-1 1,0 0-1,1 1 0,-1-1 1,0 0-1,0 0 0,0 0 1,0 0-1,0 0 1,0-1-1,0 1 0,0-1 1,0 1-1,-1-1 0,1 0 1,-1 0-1,1 1 0,1-4 1,-2 3 42,-1 0-1,0 0 1,0 1 0,0-1 0,0 0 0,0 1-1,-1-1 1,1 0 0,0 1 0,-1-1 0,1 1 0,-1-1-1,0 0 1,1 1 0,-1-1 0,0 1 0,0 0 0,0-1-1,0 1 1,0 0 0,0-1 0,0 1 0,-1 0 0,1 0-1,0 0 1,-1 0 0,-1-1 0,-75-47 2236,50 32-1377,-33-25-1,58 41-889,1-1-1,0 1 1,0-1-1,0 0 1,0 0 0,1 0-1,-1 0 1,0 0-1,1 0 1,-1 0 0,1 0-1,0-1 1,0 1-1,0-1 1,0 1-1,0-1 1,1 1 0,-2-4-1,3 4-50,-1 0 1,1 0-1,-1 0 0,1 0 0,0 0 0,0 0 0,0 1 1,0-1-1,0 0 0,0 0 0,0 1 0,0-1 1,1 1-1,-1-1 0,1 1 0,-1 0 0,1-1 0,0 1 1,-1 0-1,1 0 0,0 0 0,0 0 0,0 1 0,3-2 1,5-2-304,0 1 0,1 1 0,-1 0 0,1 0 0,0 1 1,-1 0-1,1 1 0,11 1 0,39 2-1987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90 11442,'23'-77'3739,"-23"76"-3706,0 1 1,0 0 0,0-1 0,0 1 0,0 0 0,0-1 0,0 1-1,0-1 1,0 1 0,0 0 0,0-1 0,0 1 0,0 0-1,0-1 1,0 1 0,0-1 0,0 1 0,0 0 0,0-1 0,-1 1-1,1 0 1,0 0 0,0-1 0,-1 1 0,1 0 0,0-1-1,0 1 1,-1 0 0,1 0 0,0-1 0,0 1 0,-1 0 0,1 0-1,0 0 1,-1-1 0,1 1 0,0 0 0,-1 0 0,1 0-1,-1 0 1,1 0 0,0 0 0,-1 0 0,1 0 0,0 0 0,-1 0-1,1 0 1,-1 0 0,1 0 0,0 0 0,-1 0 0,-21 8 753,19-6-593,-9 5 299,0 0 0,1 1 0,0 0 0,1 1 0,-14 14 0,18-16-287,0-2-50,1 1 1,0 0-1,0 1 0,0-1 1,1 1-1,0 0 0,0 0 1,1 1-1,0-1 1,0 1-1,-2 13 0,4-19-133,1 1 0,0 0 0,0-1 0,0 1 0,0 0 0,0-1 0,0 1 0,1 0 0,-1-1 0,1 1 0,0-1 0,0 1 0,0-1 0,0 1 0,3 4 0,-2-5-29,0 0 0,0 0 0,1 0 0,-1 0 0,1 0 0,-1 0 0,1 0 0,0-1 0,-1 0 0,1 1 0,0-1 0,0 0 0,0 0 0,0-1 0,0 1 0,6 0 0,35 2-471,0-1 1,1-3 0,53-7 0,79 0-265,-167 8 832,0 1 0,0 1 0,18 4 1,-26-5-30,0-1 1,1 1-1,-1 0 1,0 0 0,1 0-1,-1 0 1,0 0 0,0 0-1,0 1 1,0-1 0,0 1-1,0-1 1,0 1 0,-1 0-1,1 0 1,0 0-1,-1 0 1,0 0 0,1 0-1,0 3 1,-1-3 19,-1 0 0,0 0 0,0 0 0,-1 0 0,1 0 0,0 0 0,-1-1 0,1 1 0,-1 0 0,1 0 0,-1 0 1,0 0-1,0-1 0,0 1 0,0 0 0,0-1 0,0 1 0,0-1 0,-1 1 0,1-1 0,0 0 0,-1 1 0,1-1 0,-1 0 0,-2 1 0,-3 3 219,0-1 1,0 0-1,0-1 0,-15 6 1,18-8-211,1 0 1,-1 0-1,0 0 1,1-1-1,-1 1 1,0-1-1,1 0 1,-1 0-1,0 0 1,1 0-1,-1-1 1,0 1 0,1-1-1,-1 0 1,1 0-1,-1-1 1,1 1-1,-1-1 1,1 1-1,-5-5 1,4 3-34,1 0-1,0 0 1,0-1 0,0 1 0,0-1-1,0 0 1,1 0 0,-1 0 0,1 0-1,0 0 1,1-1 0,-1 1 0,1 0-1,-2-8 1,2 7-72,0 0 1,0 1-1,1-1 0,-1 0 0,1 1 1,0-1-1,0 0 0,1 0 1,0 1-1,-1-1 0,2 0 0,-1 1 1,0-1-1,1 1 0,0-1 0,0 1 1,0 0-1,1 0 0,-1 0 0,1 0 1,0 0-1,0 1 0,0-1 0,1 1 1,-1 0-1,1 0 0,0 0 0,0 0 1,0 1-1,0-1 0,0 1 0,5-2 1,-6 4-113,-1-1 0,1 1 1,-1-1-1,1 1 0,0 0 1,-1 0-1,1 0 0,-1 1 1,1-1-1,0 0 0,-1 1 1,1 0-1,-1 0 0,1 0 0,-1 0 1,0 0-1,1 0 0,-1 0 1,0 1-1,0-1 0,0 1 1,0 0-1,0-1 0,3 5 1,12 22-1725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4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10578,'4'16'809,"1"-2"5405,-2-35-1630,-2 8-4129,0 0 0,1 0 0,0 0 0,2 1 0,-1-1 0,1 0 0,1 1 0,0 0 0,8-13 0,-13 25-441,1-1 1,0 0-1,-1 0 0,1 1 1,0-1-1,-1 0 0,1 1 1,0-1-1,0 0 0,0 1 1,0-1-1,0 1 0,-1 0 0,1-1 1,0 1-1,0 0 0,0-1 1,0 1-1,0 0 0,0 0 1,0 0-1,0 0 0,0 0 1,0 0-1,0 0 0,0 0 1,0 0-1,0 1 0,0-1 1,0 0-1,0 1 0,0-1 0,0 0 1,0 1-1,0-1 0,0 1 1,-1 0-1,1-1 0,0 1 1,0 0-1,0 0 0,5 5 10,-1-1 0,0 1 0,0 0 0,4 9 0,-6-11-6,-2-2-15,8 11 11,0 0 0,1-1 0,0 0 0,14 13 0,-22-23-13,0 0 0,0 0 0,0 0 1,0-1-1,0 1 0,0-1 0,0 1 0,0-1 0,1 0 0,-1 0 1,0 0-1,1 0 0,-1-1 0,1 1 0,-1-1 0,1 1 1,0-1-1,-1 0 0,1 0 0,-1 0 0,1 0 0,-1 0 0,1-1 1,-1 1-1,1-1 0,-1 0 0,1 0 0,-1 1 0,1-2 0,-1 1 1,0 0-1,0 0 0,0-1 0,4-2 0,-3 0 10,0 1-1,0 0 0,-1-1 0,0 1 1,1-1-1,-1 0 0,0 0 1,-1 0-1,1 0 0,-1 0 0,0 0 1,0-1-1,0 1 0,0 0 1,-1-1-1,0 1 0,0-7 0,0 4-47,-1 1-1,0-1 0,0 0 0,0 0 0,-1 1 1,0-1-1,0 1 0,-1-1 0,0 1 0,-5-8 1,7 10-1224,11 7-734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95 255 13163,'1'1'337,"0"1"0,0 0 0,0-1 0,0 1 0,0-1 0,1 0-1,-1 1 1,1-1 0,-1 0 0,1 0 0,2 2 0,-3-3-267,-1 0-1,0 0 0,1-1 1,-1 1-1,0 0 1,1-1-1,-1 1 0,0 0 1,0-1-1,1 1 0,-1 0 1,0-1-1,0 1 1,0 0-1,0-1 0,1 1 1,-1-1-1,0 1 1,0 0-1,0-1 0,0 1 1,0-1-1,0 1 0,0 0 1,0-1-1,0 1 1,0-1-1,0 1 0,-1 0 1,1-1-1,0 1 1,0-1-1,0 1 0,-16-64 1405,10 45-1454,-2-11-425,-1 2 1,-1-1-1,-22-40 0,14 52-1421,18 17 1785,-1 0 0,1-1 0,0 1 0,0-1 0,-1 1 0,1 0-1,0 0 1,-1-1 0,1 1 0,0 0 0,-1 0 0,1-1 0,0 1 0,-1 0 0,1 0 0,-1 0 0,1-1 0,-1 1 0,1 0 0,0 0 0,-1 0 0,1 0-1,-1 0 1,1 0 0,-1 0 0,1 0 0,-1 0 0,1 0 0,0 0 0,-1 1 0,1-1 0,-1 0 0,1 0 0,0 0 0,-1 0 0,1 1 0,-1-1-1,1 0 1,0 0 0,-1 1 0,1-1 0,0 0 0,-1 1 0,1 0 0,0-1 82,0 1-1,0 0 1,1-1 0,-1 1-1,0 0 1,1-1-1,-1 1 1,1 0 0,-1-1-1,1 1 1,-1-1 0,1 1-1,-1-1 1,1 1-1,0-1 1,-1 1 0,1-1-1,0 0 1,-1 1 0,1-1-1,0 0 1,-1 1 0,2-1-1,19 7 1064,-20-7-1029,12 3 944,0-1-1,0 0 1,17-1 0,-22-1-994,0 0 1,0 1-1,0-1 0,0 2 1,0-1-1,0 1 1,0 0-1,0 1 0,-1-1 1,11 6-1,-12 0-1591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16 213 11274,'8'36'1135,"3"6"5987,-9-47-3600,-4-29-1556,-1-130-275,3 105-1625,1 58-87,-1-1 0,0 1-1,0 0 1,1 0-1,-1-1 1,1 1 0,-1 0-1,1 0 1,-1 0-1,1-1 1,0 1-1,-1 0 1,1 0 0,0 0-1,0 0 1,0 0-1,0 1 1,0-1 0,0 0-1,0 0 1,0 1-1,0-1 1,0 0 0,1 1-1,-1-1 1,0 1-1,0-1 1,1 1-1,-1 0 1,0 0 0,0 0-1,3-1 1,50 0-621,-42 2 549,-5-1 57,0 0 0,0 1 1,-1 0-1,1 0 0,0 1 0,7 2 1,-13-3 36,0-1 1,1 1 0,-1-1 0,0 1 0,1 0 0,-1 0 0,0 0 0,0-1 0,0 1 0,0 0 0,0 1 0,0-1 0,0 0 0,0 0 0,0 0 0,0 1 0,-1-1 0,1 0 0,0 1 0,-1-1 0,1 0-1,-1 1 1,0-1 0,1 1 0,-1-1 0,0 1 0,0-1 0,0 1 0,0-1 0,0 0 0,0 1 0,-1-1 0,1 1 0,0-1 0,-1 1 0,1-1 0,-1 2 0,-2 4 40,-1 0 0,0 0 0,0 0 0,0 0 0,0-1 0,-1 1 0,-1-1 0,1 0 0,-1-1 0,-9 9 0,-11 5 201,-36 21-1,34-23-42,9-7 140,18-10-320,1 0 0,0 0 0,0 0 0,-1 0 0,1 0 1,0 0-1,-1 0 0,1 0 0,0 0 0,0 0 0,-1 0 0,1 0 1,0 0-1,0 0 0,-1-1 0,1 1 0,0 0 0,0 0 0,-1 0 1,1 0-1,0-1 0,0 1 0,-1 0 0,1 0 0,0 0 0,0-1 1,0 1-1,0 0 0,0-1 0,-1 1 0,1 0 0,0 0 0,0-1 1,0 1-1,0 0 0,0 0 0,0-1 0,0 1 0,0 0 0,0-1 1,0 1-1,0 0 0,0-1 0,0 1 0,0 0 0,0 0 0,1-1 1,11-2 53,214-4-667,-190 4 252,-8-1-13,47 1 0,-68 3 342,0 1 0,0-1 0,-1 1-1,1 1 1,0-1 0,-1 1 0,1 0 0,-1 1 0,0-1-1,0 1 1,0 0 0,8 6 0,-12-7 59,-1-1 1,1 1-1,0-1 1,-1 1-1,0 0 1,1-1-1,-1 1 0,0 0 1,0 0-1,0 0 1,0 0-1,0 0 1,-1 0-1,1 0 1,-1 0-1,1 1 0,-1-1 1,0 0-1,1 0 1,-1 0-1,0 1 1,-1-1-1,1 0 1,0 0-1,-1 0 1,1 0-1,-1 1 0,0-1 1,1 0-1,-1 0 1,0 0-1,0 0 1,0-1-1,-1 1 1,1 0-1,0 0 0,-1-1 1,1 1-1,-1 0 1,0-1-1,1 0 1,-1 1-1,0-1 1,0 0-1,0 0 0,0 0 1,0 0-1,0 0 1,0-1-1,0 1 1,0 0-1,0-1 1,-1 0-1,1 0 0,0 1 1,0-1-1,0 0 1,-1-1-1,1 1 1,0 0-1,0-1 1,0 1-1,-4-2 1,1 0 57,-1-1 0,0 0 0,0 0 0,1 0 0,-1 0 1,1-1-1,0 0 0,0 0 0,1-1 0,-1 1 1,1-1-1,0 0 0,0 0 0,-3-7 0,5 9-104,0 0-1,1 1 0,-1-1 0,1 0 0,0 0 0,0 0 0,0 0 0,0 0 1,1 0-1,-1 0 0,1 0 0,0 0 0,0-1 0,0 1 0,0 0 0,0 0 0,1 0 1,0 0-1,-1 0 0,1 0 0,0 0 0,0 0 0,1 0 0,-1 0 0,0 1 1,1-1-1,0 0 0,0 1 0,0-1 0,4-3 0,-2 4-259,-1-1 1,1 2-1,0-1 0,0 0 0,0 1 0,0 0 1,1 0-1,-1 0 0,0 0 0,0 0 0,1 1 1,-1 0-1,0 0 0,0 0 0,1 1 0,-1-1 1,5 2-1,18 6-3015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55 14371,'38'-49'4858,"-29"43"-986,-8 17-2653,-6 13-382,-1-5-557,0-1-1,-2 1 1,0-1-1,-2-1 0,-18 28 1,28-45-290,-1 1-1,1-1 1,0 0 0,0 0 0,-1 1 0,1-1 0,0 0-1,0 1 1,0-1 0,-1 0 0,1 1 0,0-1 0,0 0-1,0 1 1,0-1 0,0 1 0,0-1 0,0 0-1,0 1 1,0-1 0,0 0 0,0 1 0,0-1 0,0 1-1,0-1 1,0 0 0,0 1 0,0-1 0,0 0 0,0 1-1,0-1 1,1 0 0,-1 1 0,14 2-702,31-11-1330,-31 5 1021,-8 2 664,9 0-988,0-2 0,22-6 0,-31 7 1220,0-1 0,0 1 0,-1-1-1,1 0 1,-1-1 0,0 1 0,0-1-1,0 0 1,5-6 0,40-47 4547,-50 57-4368,0 1 0,0-1 1,0 0-1,1 0 0,-1 0 0,0 0 0,0 0 0,0 0 0,0 0 0,0 0 0,0 0 1,0 1-1,0-1 0,0 0 0,0 0 0,1 0 0,-1 0 0,0 0 0,0 0 0,0 0 0,0 0 1,0 0-1,0 0 0,0 0 0,1 0 0,-1 0 0,0 0 0,0 0 0,0 0 0,0 0 0,0 0 1,0 0-1,0 0 0,1 0 0,-1 0 0,0 0 0,0 0 0,0 0 0,0 0 0,0 0 1,0 0-1,0-1 0,0 1 0,1 0 0,-1 0 0,0 0 0,0 0 0,0 0 0,-4 13 1065,-15 42-1051,16-43-59,0-1 0,-2 1-1,1-1 1,-1 0 0,-13 20-1,6-16 3,12-16-17,0 1 0,0 0 0,0 0 0,0 0 0,0-1-1,0 1 1,0 0 0,0 0 0,0 0 0,0-1 0,0 1 0,0 0-1,0 0 1,0 0 0,0-1 0,0 1 0,0 0 0,0 0-1,0 0 1,0 0 0,0-1 0,-1 1 0,1 0 0,0 0-1,0 0 1,0 0 0,0 0 0,0-1 0,-1 1 0,1 0-1,0 0 1,0 0 0,0 0 0,0 0 0,-1 0 0,1 0 0,0 0-1,0 0 1,0 0 0,-1 0 0,1 0 0,0 0 0,0 0-1,0 0 1,-1 0 0,1 0 0,0 0 0,0 0 0,0 0-1,0 0 1,-1 0 0,1 0 0,0 0 0,0 0 0,0 0-1,-1 0 1,1 0 0,0 1 0,0-1 0,0 0 0,0 0 0,0 0-1,-1 0 1,1 1 0,12-5-386,26 2 205,101-12-21,-117 10 285,0-1-1,0 0 0,0-2 0,25-11 1,22-13 656,-69 31-712,0 0 1,1 0-1,-1 0 1,0 0-1,0 0 1,1 0-1,-1 0 0,0 0 1,1 0-1,-1 0 1,0 0-1,0 0 1,1 1-1,-1-1 0,0 0 1,0 0-1,0 0 1,1 0-1,-1 1 1,0-1-1,0 0 0,0 0 1,1 1-1,-1-1 1,0 0-1,0 0 1,0 1-1,0-1 0,0 0 1,0 0-1,1 1 1,-1-1-1,0 0 0,0 1 1,0-1-1,0 0 1,0 0-1,0 1 1,0-1-1,0 0 0,0 1 1,-1-1-1,2 4 98,0 0 1,1-1-1,-1 1 0,1-1 0,0 1 0,3 5 0,1-1-201,1 0 1,0-1-1,0 0 0,0 0 1,1-1-1,0 0 0,15 9 1,-17-12-2,0 0 1,0 0-1,0-1 1,0 0-1,0 0 1,0-1-1,1 1 1,-1-1-1,0-1 1,1 1-1,-1-1 1,1 0-1,-1-1 1,12-1-1,-16 1-144,-1 1 1,1-1-1,-1 1 1,1-1-1,-1 1 1,1-1-1,-1 0 1,1 0-1,-1 0 0,0 0 1,1 0-1,-1 0 1,0 0-1,0 0 1,0 0-1,0 0 0,1-3 1,1-8-4797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 13619,'2'-3'5737,"27"0"-3120,-16-6-1433,15 1-808,7 8-152,-13 0-488,-1 4-368,-12 5-1112,-9-2-897</inkml:trace>
  <inkml:trace contextRef="#ctx0" brushRef="#br0" timeOffset="1">0 135 14235,'7'3'5569,"16"1"-4048,-4-4-593,4 0-880,8 5-688,-13 1-3513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12139,'24'42'3141,"-14"-25"1743,-11-20-4599,-1-1-1,0 1 0,1-1 0,0 0 0,0 0 1,0 0-1,0 1 0,1-1 0,-1 0 0,1 0 1,0 0-1,1 0 0,0-7 0,13-52 1251,-13 59-1430,4-14 260,2 0 1,0 0-1,18-32 1,-22 43-337,1 0 0,1 1 0,-1 0 0,1 0 1,0 0-1,0 0 0,1 1 0,0 0 0,0 0 0,0 1 0,0-1 0,11-4 0,-15 8-26,0 0 0,0 1 0,0-1-1,0 0 1,1 1 0,-1 0 0,0-1 0,0 1-1,0 0 1,0 0 0,0 0 0,3 1-1,-4-1-12,-1 0 1,1 0-1,0 1 0,0-1 0,0 0 0,-1 1 0,1-1 0,0 1 0,-1-1 0,1 1 0,0-1 0,-1 1 0,1 0 0,-1-1 0,1 1 0,-1 0 0,1-1 0,-1 1 0,1 0 0,-1 0 0,1 0 0,-1 2-27,1 0 0,-1-1-1,0 1 1,0 0-1,0-1 1,0 1 0,0 0-1,-1-1 1,1 1-1,-1 0 1,0-1 0,1 1-1,-1-1 1,0 1-1,-1-1 1,1 1-1,-2 2 1,-7 8 7,1-1 0,-1-1 0,-1 1 0,0-1 0,-1-1 0,0 0 0,0-1 0,-1 0 0,0-1 0,0-1 1,-1 0-1,-27 10 0,41-17 35,0 0 0,0 0 0,0 0 1,0 0-1,0 0 0,0 0 0,0 0 0,0 0 1,0 1-1,0-1 0,0 0 0,0 0 1,0 0-1,0 0 0,0 0 0,0 0 1,0 0-1,0 0 0,0 0 0,0 0 0,0 1 1,0-1-1,0 0 0,0 0 0,0 0 1,0 0-1,0 0 0,0 0 0,0 0 0,0 0 1,0 0-1,0 0 0,0 1 0,0-1 1,0 0-1,0 0 0,0 0 0,0 0 1,0 0-1,0 0 0,0 0 0,0 0 0,0 0 1,0 0-1,-1 0 0,1 0 0,0 0 1,0 0-1,0 0 0,0 0 0,0 0 1,0 0-1,0 0 0,0 0 0,0 0 0,0 1 1,-1-1-1,1 0 0,0 0 0,0-1 1,0 1-1,0 0 0,0 0 0,0 0 0,0 0 1,11 3 130,23 0-146,-27-3 19,6 2-63,0 1 1,0 1-1,0 0 0,0 0 1,0 2-1,13 7 1,-16-8 0,1 1 0,-1-2 0,1 1 0,0-2 0,0 1 0,0-2 0,1 1 0,22 1 0,-31-5 74,-1 1 1,1-1 0,0 0 0,-1 0 0,1 0 0,0 0-1,-1 0 1,1 0 0,-1-1 0,0 1 0,1-1 0,-1 0-1,0 1 1,0-1 0,0 0 0,0 0 0,0-1 0,2-2 0,27-50 910,-20 34-366,-1-1 120,-2 7 1012,-7 16-1664,0 0 1,-1 1 0,1-1 0,-1 0-1,1 1 1,-1-1 0,1 1 0,-1-1-1,0 0 1,0 1 0,0-1 0,0 1-1,0-1 1,0 1 0,0 1 0,1 22-360,-1-10-524,1 0-1,1 0 1,5 21-1,4 2-2177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44 358 18204,'-44'12'6353,"59"-14"-5673,11 2-488,3 0-392,0-1-432,7-3-1288,1-2-697</inkml:trace>
  <inkml:trace contextRef="#ctx0" brushRef="#br0" timeOffset="1">189 1 14227,'-2'0'6289,"0"11"-2736,2 1-1712,12 7-873,2 6-24,14-3-352,11 1-392,13-8-824,10-4-528,4-8-1241,-9-3-743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9 251 13131,'-4'-2'11594,"3"-7"-10986,-2-35-408,7-52-952,8 45-592,-1 21-1089,4 12 137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9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14395,'4'-12'9327,"14"-5"-8963,-9 10 635,47-34 18,-53 39-949,1 0 1,-1 0 0,0 0 0,1 1-1,0-1 1,-1 1 0,1 0-1,0 0 1,0 1 0,-1-1 0,7 0-1,-8 1-44,0 1-1,0-1 0,0 0 0,0 1 1,0-1-1,0 1 0,0-1 0,0 1 1,0 0-1,0 0 0,0 0 0,0 0 1,-1 0-1,1 0 0,0 1 0,1 1 1,-1-1-17,-1 0 0,1 1 0,-1-1 0,1 1 0,-1-1 0,0 1 0,0 0 0,0-1 0,0 1 0,-1 0 0,1 0 0,-1-1 1,1 1-1,-1 0 0,0 0 0,0 0 0,0 0 0,-1 0 0,1-1 0,-1 1 0,1 0 0,-1 0 0,0-1 0,0 1 0,0 0 0,-3 3 1,0 0-37,0 1 1,-1-1 0,0 0 0,-1 0-1,1-1 1,-1 0 0,0 0 0,0 0-1,-1 0 1,1-1 0,-1 0 0,0-1-1,0 1 1,-1-1 0,1-1 0,0 1 0,-1-1-1,0-1 1,1 1 0,-1-1 0,0-1-1,-12 0 1,9-2-513,10-1-719,17-5-1404,12 2 422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6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0 240 10658,'0'0'9074,"0"-2"-8434,0 1-328,0-1-344,0 0-128,0 1-168,2-17 8,9-59-56,-12 35-112,-4-7-536,0 4-272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13811,'3'-43'7402,"6"2"-3742,3 3-2775,20-44 1,-21 56 192,-6 14-843,0 1-1,0 0 1,13-18-1,-16 26-219,0 0-1,0 1 1,0-1-1,1 1 1,-1-1 0,1 1-1,0 0 1,0 0-1,-1 0 1,1 1-1,0-1 1,0 1-1,1-1 1,-1 1 0,0 0-1,0 0 1,1 0-1,4 0 1,-7 1-30,-1 0-1,1 0 1,-1 0 0,1 0 0,-1 0-1,1 0 1,-1 0 0,1 0 0,-1 1 0,1-1-1,-1 0 1,0 0 0,1 0 0,-1 1-1,1-1 1,-1 0 0,1 0 0,-1 1-1,0-1 1,1 0 0,-1 1 0,0-1 0,1 1-1,-1-1 1,0 0 0,1 1 0,-1-1-1,0 1 1,0-1 0,0 1 0,1-1-1,-1 1 1,0-1 0,0 1 0,0-1 0,0 1-1,0-1 1,0 1 0,0-1 0,0 1-1,0-1 1,0 1 0,0-1 0,0 0-1,0 1 1,0-1 0,-1 1 0,1-1 0,0 1-1,0-1 1,-1 1 0,-11 26-507,4-15 485,1-1 1,-2 0-1,0-1 0,0 0 0,0-1 0,-2 1 1,1-2-1,-1 1 0,-15 8 0,29-15 93,0-1 1,0 1-1,0-1 0,1 1 1,-1-1-1,0 0 0,1 0 1,4 0-1,22 8-1136,-1 2 0,54 26 0,-6-2-6208,-51-25 3809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0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8 235 3865,'0'0'3265,"0"-5"-17,0-7 945,0-1-1056,0-3-497,0-12-343,-3-2-113,1-11-687,2 0-361,0 14-640,0 9-392,0 15-1080,-3 7-617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10770,'36'44'3945,"-36"-44"-3889,0 0 0,0 1 0,1-1 0,-1 0-1,0 0 1,0 0 0,1 0 0,-1 1 0,0-1 0,0 0-1,1 0 1,-1 0 0,0 0 0,0 0 0,1 0 0,-1 0-1,0 0 1,0 0 0,1 0 0,-1 0 0,0 0 0,1 0 0,-1 0-1,0 0 1,0 0 0,1 0 0,-1 0 0,0 0 0,0 0-1,1 0 1,-1 0 0,0 0 0,0-1 0,1 1 0,-1 0 0,0 0-1,1-1 1,5-12 1199,-1-20-61,-4 30-958,15-79 1932,-8 51-1265,3-41 1,-7 63-475,1 13-240,6 16-107,-10-19-73,14 49 84,-12-39-118,0-1 0,0 0 1,8 18-1,-11-27 18,1 0-1,-1 0 1,1-1 0,-1 1 0,1 0-1,-1 0 1,1 0 0,0-1-1,-1 1 1,1 0 0,0-1 0,-1 1-1,1 0 1,0-1 0,0 1 0,0-1-1,0 1 1,0-1 0,0 0 0,0 1-1,-1-1 1,1 0 0,0 0 0,0 1-1,0-1 1,0 0 0,2 0 0,-1-1-3,1 1 1,-1-1 0,0 0 0,0 0 0,0 0 0,1 0 0,-1 0-1,0 0 1,-1-1 0,1 1 0,3-3 0,1-2 18,-1 0 0,0 0 1,0 0-1,0 0 0,-1-1 1,5-9-1,4-27 165,-12 36-84,1 0 0,0 0 0,0 0-1,0 1 1,7-13 0,0 35 374,-4 49-388,0 4-305,-4-65 212,0 1 0,0-1-1,0 1 1,1-1 0,0 0-1,-1 1 1,2-1-1,-1 0 1,0 0 0,1-1-1,5 8 1,-7-10 24,0 0 0,1 0-1,-1 0 1,0 0 0,0 0 0,0 0 0,1 0 0,-1-1-1,1 1 1,-1 0 0,0-1 0,1 1 0,-1-1-1,1 0 1,-1 1 0,1-1 0,-1 0 0,1 0 0,0 0-1,-1 0 1,1 0 0,1 0 0,0-1 35,-1 0-1,1 0 1,0 0 0,-1-1-1,1 1 1,-1-1 0,0 1 0,1-1-1,-1 0 1,0 0 0,2-3 0,5-5 297,-1-1 0,0 0 0,12-23 0,7-24 766,-21 42-792,0 1 1,1 0 0,1 0 0,1 1-1,15-20 1,-24 33-303,1 1 0,-1-1 1,0 1-1,1-1 0,-1 1 0,0-1 0,1 1 1,-1-1-1,1 1 0,-1-1 0,1 1 0,-1-1 0,1 1 1,-1-1-1,1 1 0,0 0 0,-1 0 0,1-1 1,-1 1-1,1 0 0,0 0 0,-1 0 0,1-1 1,0 1-1,-1 0 0,1 0 0,0 0 0,-1 0 0,1 0 1,0 0-1,-1 1 0,1-1 0,0 0 0,-1 0 1,1 0-1,0 1 0,-1-1 0,1 0 0,0 0 1,-1 1-1,1-1 0,-1 1 0,1-1 0,-1 1 0,1-1 1,-1 1-1,1-1 0,-1 1 0,0-1 0,1 1 1,-1-1-1,0 1 0,1 0 0,-1-1 0,0 1 1,0-1-1,1 2 0,2 7-45,-1 0 1,1 0-1,1 15 1,-2-9-137,29 98-4696,-28-82 1743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 15755,'-94'-6'6514,"105"6"-3562,20 0-1911,5-2-417,12 2-760,1-1-560,16 1-1257,0 0-727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111 127 13611,'19'-89'5442,"-18"74"-3388,-4 13-805,-6 12-94,8-9-1060,-33 53 456,24-35-512,-2-1-1,0 0 0,-1-1 1,-24 24-1,124-59 542,-38 9-441,-27 5-117,-1-1 0,28-9 0,-41 11-15,-1 0 1,0-1-1,0 0 1,0 0-1,0-1 0,-1 0 1,0 0-1,0 0 1,9-12-1,61-68 1693,-71 77-483,-11 18-316,4 1-949,1 1-1,1 0 1,0-1 0,0 1-1,1 0 1,1-1-1,4 20 1,1 10-762,6 46-3225,-13-60 877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 16612,'-96'-29'6305,"119"26"-4609,14 1-463,5-1-617,7 0-112,-3 4-792,-2 3-328,-10 2-761,-7 6-671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13563,'-76'32'7108,"60"-24"-6215,-1 1 0,-24 19-1,35-24-802,0 1 0,0 0 0,0 0 0,1 0 0,0 1 0,0 0 0,0 0 0,1 0 0,0 1 0,0 0 0,0-1-1,1 1 1,0 1 0,1-1 0,-1 0 0,1 1 0,1-1 0,0 1 0,-1 12 0,2-17-91,0-1 0,0 1 0,0-1 0,1 1 1,-1 0-1,1-1 0,-1 1 0,1-1 0,0 1 0,0-1 0,0 1 0,1-1 1,-1 0-1,1 0 0,-1 0 0,1 0 0,0 0 0,-1 0 0,3 2 0,0-1-63,0-1 0,0 0-1,0 0 1,0 0 0,0 0-1,0 0 1,0-1 0,0 0-1,1 0 1,6 1 0,-1-1-224,1 0 1,-1-1-1,1-1 1,-1 0-1,1 0 1,-1-1-1,1 0 1,18-7-1,-10 1 244,-1-1 0,0-2-1,0 1 1,-1-2 0,-1 0-1,0-1 1,-1-1-1,0 0 1,-1-1 0,0-1-1,-1 0 1,-1-1 0,-1 0-1,16-33 1,-13 26 2504,-13 48 24,-2-12-2546,-1 13 148,-1 0 1,-7 26-1,5-29-975,1 1 0,-2 37 0,6-58 671,0 0 1,0 0 0,0 0-1,0 0 1,1 1-1,-1-1 1,1 0 0,-1 0-1,1 0 1,1 2 0,17 18-3040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14387,'3'1'5553,"0"14"-3808,-3 3-505,7 18-424,1 6-64,15 8-280,1-4-216,0-14-504,2-4-272,-6-13-696,4-6-232,-6-4-417,-3-2-607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12827,'7'-3'5089,"9"-1"-3249,4-1-848,12-1-95,2-2-425,-1 1-280,4-2-888,-8-1-489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11771,'-41'22'6198,"24"-13"-4970,-1 1 1,1 1 0,-29 23 0,42-30-1135,0 0 0,0-1 0,1 2 0,-1-1 0,1 0 0,0 1 0,0-1 0,1 1 0,0 0 0,-1 0 0,1 0 1,1 0-1,-1 0 0,1 1 0,0-1 0,0 0 0,1 1 0,-1-1 0,1 7 0,1-9-55,-1 0-1,0 0 1,1-1 0,-1 1-1,1 0 1,0 0-1,0 0 1,0-1 0,1 1-1,-1-1 1,0 1-1,1-1 1,0 1 0,-1-1-1,1 0 1,0 0-1,4 3 1,-2-2-26,0 0 0,1 0 0,0 0 0,0-1 0,-1 0 0,1 0 0,1 0 0,9 2 0,6-1-248,1-1 1,0-1 0,37-2-1,-47 1 49,-1 0-191,0-1 0,1 0 0,-1-1 1,0 0-1,0 0 0,0-1 0,0-1 0,-1 0 0,1 0 0,-1-1 0,0 0 0,0-1 0,-1 0 0,1-1 1,7-7-1,-11 6 256,0 1 0,-1-1 0,0 0 1,-1 0-1,0 0 0,0 0 1,-1-1-1,0 0 0,0 0 0,2-13 1,6-18 1464,-11 21 914,-3 16-352,-1 11-391,-4 48 50,7-40-1532,-1 0 0,-5 20 0,4-26-169,-10 47-503,13-56 502,-1 1 0,1 0 0,0-1 0,0 1 0,0 0 1,0-1-1,0 1 0,0 0 0,0 0 0,1-1 0,-1 1 1,0 0-1,1-1 0,0 1 0,-1-1 0,1 1 0,0-1 1,0 1-1,0-1 0,0 1 0,0-1 0,0 0 0,0 0 1,0 1-1,0-1 0,1 0 0,2 1 0,-2-2-155,0-1 0,-1 1 0,1-1-1,0 0 1,0 1 0,0-1 0,-1 0 0,1 0-1,0-1 1,-1 1 0,1 0 0,-1 0 0,0-1-1,1 1 1,-1-1 0,1-1 0,1 0-330,11-14-2425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7 13771,'-25'-7'5593,"53"12"-3624,14-5-961,6 8-144,2-6-480,2 3-208,-13 1-520,-3-4-456,-17 0-1153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4337,'8'-10'3393,"-2"-1"-673,10-8 785,-3 1-600,-1 6-561,-1 6-159,-6 17-489,-5 9-384,-1 11-704,-6 4-208,1 3-448,1-3-336,-2-2-768,5-7-584,-1-8-2689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3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71 123 14219,'-68'-44'4661,"68"44"-4633,0 0 1,0 0-1,-1 0 0,1-1 1,0 1-1,0 0 0,0 0 0,0 0 1,0 0-1,0 0 0,0 0 1,-1 0-1,1 0 0,0-1 1,0 1-1,0 0 0,0 0 0,0 0 1,0 0-1,0 0 0,0 0 1,0-1-1,0 1 0,0 0 1,0 0-1,0 0 0,0 0 0,0 0 1,0-1-1,0 1 0,0 0 1,0 0-1,0 0 0,0 0 1,0 0-1,0-1 0,0 1 0,0 0 1,0 0-1,0 0 0,0 0 1,0 0-1,0 0 0,0 0 1,1-1-1,-1 1 0,0 0 0,0 0 1,0 0-1,0 0 0,0 0 1,0 0-1,0 0 0,1 0 1,-1 0-1,0 0 0,0 0 0,0-1 1,0 1-1,0 0 0,1 0 1,-1 0-1,0 0 0,0 0 0,19-2 804,22 3 27,-4 4-33,-8-1-2228,51 0 1,-71-4 933,-1-1 0,0 0 0,1 0 0,-1-1 1,0 0-1,0 0 0,0-1 0,0 0 0,-1 0 0,14-8 0,-12 4 324,23-14 99,-31 20 276,1 0-1,-1-1 1,1 1 0,-1-1-1,1 1 1,-1-1 0,0 1 0,0-1-1,0 0 1,0 0 0,0 1-1,0-1 1,0 0 0,0-3-1,3 26 5388,0-12-5576,0-1-1,0 1 1,1-1-1,7 10 1,-10-15-17,1 0 0,0 0 1,0-1-1,0 1 0,0-1 1,0 0-1,0 0 0,1 0 0,-1 0 1,1-1-1,-1 1 0,1-1 1,5 1-1,46 4 119,-43-5-108,3 0-33,0-1 0,-1 0 0,28-5 0,-38 4-205,1 0 0,0 0 1,-1-1-1,1 0 0,-1 0 1,7-4-1,-8 4-200,-1 1 0,0-1 0,1 0 0,-1 0 1,0-1-1,0 1 0,0 0 0,-1-1 0,1 1 0,0-1 1,1-4-1,-1 2-1633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137 102 14419,'-27'-101'5809,"54"101"-3744,6 0-729,1 2-712,0 2-232,-8 1-536,2-1-248,-9 5-1072,-9-5-577</inkml:trace>
  <inkml:trace contextRef="#ctx0" brushRef="#br0" timeOffset="1">1 190 14899,'18'-4'6170,"13"-1"-3490,19 2-1088,2 0-287,-3 0-457,3 3-240,-21-5-552,-9 5-296,-9 0-832,-14 10-1633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1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59 13219,'-24'-59'5321,"17"69"-3249,3 5-383,0 11-337,3 8-224,6 7-528,8-2-103,6-10-361,7-6-96,13-12-32,3-6-152,-1-5-273,-7-7-119,-11 1-528,-9-4-208,-5-6-641,-5-4-343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10706,'10'-3'5249,"8"-10"-960,8 0-2296,11 7-713,7-3-224,0 9-608,3 0-184,-11 5-608,-9 2-504,-5 4-1224,-18-4-1265</inkml:trace>
  <inkml:trace contextRef="#ctx0" brushRef="#br0" timeOffset="1">10 189 16099,'8'2'5938,"20"4"-4706,9-3-464,22 1-464,7-4-416,-1-5-1080,-1-2-592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96 233 12947,'-45'34'5977,"38"-45"-2288,4-6-2729,8-4-392,-5-10-448,0-3-120,-5-10-552,-13 5-400,7 5-985,-1-2-175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12099,'2'-30'7979,"-1"24"-7683,1 1 1,-1-1-1,1 0 0,0 1 1,0-1-1,4-6 1,-4 10-114,0-1 1,0 1-1,0-1 1,1 1-1,-1 0 1,1-1 0,-1 1-1,1 1 1,0-1-1,0 0 1,0 1-1,0-1 1,0 1-1,0 0 1,0 0-1,7-1 1,-4 0 90,4-1-8,1 1 1,-1 0-1,1 1 0,-1 0 1,1 1-1,-1 0 1,20 2-1,-26-1-243,-1 0 0,1 0 1,0 0-1,-1 0 0,1 0 0,-1 1 0,1 0 1,-1-1-1,0 1 0,0 1 0,4 2 0,-5-3-19,-1-1 0,1 1 0,-1 0-1,1 0 1,-1 0 0,0 0 0,0 1-1,0-1 1,0 0 0,0 0 0,0 1-1,-1-1 1,1 0 0,-1 1 0,0-1-1,0 1 1,0-1 0,0 0 0,0 4-1,-1-1 4,-1 0-1,1 0 1,-1 0-1,0-1 0,0 1 1,0-1-1,-1 1 1,0-1-1,0 0 0,0 0 1,0 0-1,-1 0 1,-4 4-1,-5 4 0,0-1-1,-23 15 1,26-20-12,0 0 1,0 0-1,0-1 0,-1 0 0,0-1 1,-18 6-1,22-12-348,16-4-119,17-7-426,-4 5-111,-1 0-1,1 2 1,0 1 0,36-4-1,-43 7 627,-1 1 0,1 1 0,0 0 0,0 1 0,0 1 0,0 0 0,-1 1 0,16 6 0,-28-9 455,1 1 1,-1 0-1,0-1 1,1 1-1,-1 0 1,0 1-1,0-1 1,0 0-1,0 1 1,0-1-1,0 1 1,0 0-1,0-1 1,-1 1-1,1 0 1,-1 0-1,1 0 1,-1 0-1,0 0 1,0 1-1,0-1 0,0 0 1,0 0-1,0 1 1,0 2-1,-1-1 131,-1 0 0,1 0 0,-1 0 0,0 0 0,0 0 0,0 0 0,0 0 0,-1 0 0,1 0 0,-1-1 0,0 1 0,0 0 0,-1-1 0,-2 4 0,-2 2 271,-1 0 1,1 0 0,-1-1 0,-11 9 0,15-15-319,1 1-1,-1 0 0,0-1 1,0 0-1,0 0 1,0 0-1,0 0 1,0-1-1,0 1 0,-1-1 1,1 0-1,-1-1 1,-6 1-1,9-1-120,0 0-1,1-1 1,-1 1-1,0-1 1,0 1-1,1-1 1,-1 0-1,0 0 1,1 0-1,-1 0 1,1 0-1,-1 0 1,1 0-1,-1-1 1,1 1-1,0 0 1,0-1-1,0 1 1,-1-1-1,2 1 1,-1-1-1,0 0 1,0 1-1,0-1 1,1 0-1,-1 0 1,1 1-1,-1-1 1,1 0-1,0 0 1,0 0-1,0-2 1,-1-4-40,1-1 0,0 1 0,0 0 1,1 0-1,2-16 0,-2 21-122,0-1 0,0 0 0,0 0 0,1 1 0,-1-1 0,1 1 0,0-1-1,0 1 1,0-1 0,0 1 0,1 0 0,-1 0 0,1 0 0,0 1 0,0-1 0,0 1 0,0-1 0,0 1 0,1 0 0,-1 0-1,1 0 1,-1 1 0,1-1 0,-1 1 0,1 0 0,6-1 0,31 2-2259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56 267 13347,'-2'-10'6209,"-6"-19"-2360,3-10-1384,-3-10-1121,-2-3-304,0 12-480,1 9-264,5 15-896,14 32-5881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11947,'-41'89'7907,"-70"105"-7994,107-182 308,11-11-81,28-17-17,-6 1-80,-19 12-36,1 1 0,0 0 0,0 1 0,18-1 1,-19 2 4,0-1 0,-1 1 1,1-2-1,0 0 1,-1 0-1,16-6 0,-11 1 25,0 0-1,0-2 0,-1 0 0,0 0 0,-1-1 0,0-1 1,20-23-1,-5 0 2165,36-59 0,-63 93-2171,0-1 0,0 1 0,0 0 0,0 0 0,0 0 0,0 0 0,0 0 0,0-1 0,0 1 0,0 0 0,0 0 0,0 0 0,0 0 0,0 0 0,0-1 0,0 1 0,0 0-1,0 0 1,1 0 0,-1 0 0,0 0 0,0 0 0,0 0 0,0 0 0,0 0 0,0 0 0,1-1 0,-1 1 0,0 0 0,0 0 0,0 0 0,0 0 0,0 0 0,1 0 0,-1 0 0,0 0 0,0 0 0,0 0 0,0 0 0,0 0 0,1 0 0,-1 0 0,0 0 0,0 0 0,0 0 0,0 1 0,0-1 0,1 0 0,-1 0 0,0 0 0,0 0-1,0 0 1,0 0 0,0 0 0,0 0 0,0 0 0,0 1 0,1-1 0,-1 0 0,3 14 474,-2 21-488,-1-19-566,1 1 0,0 0 0,1 0 0,0-1 0,10 31 0,3-4-1795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16388,'23'5'6217,"11"1"-4145,21 1-1888,0-3-152,-3 3-464,2-1-264,-15 9-1008,-16-4-777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7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1 328 15875,'-1'-21'8478,"9"-14"-7847,-4 24 182,3-14-484,0 0-1,2 0 0,1 0 0,18-29 0,-24 46-337,1 0 0,0 0 0,0 1 0,1 0 0,0 0 0,0 1 0,1-1 0,-1 1 0,1 1 0,1-1 0,-1 1 0,1 0 1,0 1-1,0 0 0,0 0 0,10-2 0,-17 5-20,0 1 0,0-1 0,0 1 0,0 0 0,0-1 0,0 1 0,1 0-1,-1 0 1,0 0 0,0 0 0,0 0 0,0 0 0,0 0 0,0 0 0,0 0 0,0 0 0,0 1 0,0-1 0,0 0 0,0 1 0,0-1 0,0 1 0,0-1 0,0 1 0,0-1 0,0 1 0,0 0 0,-1-1 0,1 1 0,0 0-1,-1 0 1,1 0 0,0-1 0,-1 1 0,1 0 0,-1 0 0,1 0 0,-1 0 0,1 0 0,-1 0 0,0 0 0,0 0 0,1 0 0,-1 0 0,0 1 0,0-1 0,0 1 0,0 3-125,-1 0 1,1 0-1,-1 0 1,0 0-1,0 0 1,-1 0-1,1-1 1,-5 10 0,0-4-44,-1 0 1,0 0-1,0-1 1,-1 1-1,0-2 1,-17 15-1,-62 39 574,86-61-348,103 15 2712,75 24-7336,-152-34 2152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23 356 15843,'-3'-3'6242,"-7"-9"-4234,2-7-688,8-19-767,-1-5-225,2-21-368,2 2-304,7 10-857,0 9-647,14 23-4273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2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13675,'0'-2'502,"0"1"0,1 0 0,-1 0 0,0 0 0,0-1 0,1 1-1,-1 0 1,0 0 0,1 0 0,-1 0 0,1-1 0,0 1 0,-1 0 0,1 0 0,0 0 0,0 0 0,-1 1 0,1-1 0,0 0 0,2-1 0,-1 0-274,1 1 1,-1 0-1,1-1 1,0 1-1,0 0 1,0 0-1,-1 0 0,4 0 1,1 0-305,-1 0 1,0 1-1,1 0 0,-1 0 0,10 1 1,-14 0 86,0 0 0,0 0 1,0 0-1,0 0 1,0 0-1,-1 0 0,1 1 1,0-1-1,-1 0 1,1 1-1,-1 0 0,0-1 1,1 1-1,-1 0 1,0-1-1,0 1 0,0 0 1,0 0-1,0 0 1,-1 0-1,1 0 0,0 4 1,1 0-12,-2-1 0,1 1-1,0-1 1,-1 0 0,0 1 0,0-1 0,-2 8 0,1-6-5,-1 0-1,0 0 1,-1-1 0,1 1 0,-1-1 0,-1 0-1,1 0 1,-9 12 0,10-15 7,-1 0 1,0-1-1,1 1 1,-1 0-1,0-1 1,0 1-1,-1-1 1,1 0-1,0 0 1,-1 0-1,1-1 1,-1 1-1,0-1 0,0 0 1,1 0-1,-1 0 1,-4 0-1,8-1-2,-1 0 0,1 0 0,0 1 0,-1-1 0,1 0 0,0 0 0,-1 0 0,1 0 0,0 0 0,-1 0 0,1 0 0,0 0 0,-1-1-1,1 1 1,0 0 0,-1 0 0,1 0 0,0 0 0,0 0 0,-1 0 0,1-1 0,0 1 0,-1 0 0,1 0 0,0 0 0,0-1 0,0 1 0,-1 0 0,1 0 0,0-1 0,0 1 0,0 0-1,-1-1 1,1 1 0,0-1 0,0 1 0,0 0-1,0-1 0,1 1 1,-1-1-1,0 1 1,0-1-1,0 1 0,1 0 1,-1-1-1,0 1 0,1 0 1,-1-1-1,0 1 1,1 0-1,-1-1 0,0 1 1,1 0-1,-1 0 1,1-1-1,-1 1 0,0 0 1,1 0-1,-1 0 0,1 0 1,-1 0-1,1-1 1,4 0-135,1-1 0,-1 1 0,0 0 1,1 0-1,-1 1 0,1-1 1,-1 1-1,1 0 0,-1 1 1,0-1-1,1 1 0,-1 0 1,0 1-1,1-1 0,-1 1 0,0 0 1,0 0-1,0 1 0,0-1 1,-1 1-1,1 0 0,-1 0 1,1 1-1,-1 0 0,0-1 0,4 7 1,9 19-523,11 13 308,-28-41 372,1-1-1,0 1 0,0-1 1,-1 0-1,1 1 0,0-1 1,0 0-1,0 1 1,0-1-1,-1 0 0,1 0 1,0 1-1,0-1 0,0 0 1,0 0-1,0 0 1,0 0-1,0-1 0,-1 1 1,1 0-1,0 0 0,0 0 1,0-1-1,0 1 1,0 0-1,-1-1 0,1 1 1,0-1-1,0 1 0,-1-1 1,1 1-1,0-1 1,-1 0-1,2 0 0,21-25 1036,-8 4-240,-2-1 0,0-1-1,13-34 1,11-24 756,-36 81-1535,-1 0 1,1 0 0,-1 0 0,1 0-1,-1 0 1,1 0 0,0 0 0,-1 0-1,1 1 1,0-1 0,0 0 0,0 0-1,0 1 1,0-1 0,0 0 0,0 1-1,1-1 1,-1 1-24,-1 0 0,1 0 1,-1 0-1,1 0 0,0 0 0,-1 0 0,1 0 1,-1 0-1,1 1 0,-1-1 0,1 0 0,-1 0 1,1 1-1,0-1 0,-1 0 0,0 1 0,1-1 1,-1 1-1,1-1 0,-1 0 0,1 1 1,-1-1-1,1 2 0,3 4 1,-1 1 0,0-1 1,0 1-1,3 10 0,0-2-143,8 17-1218,2-1 1,25 36 0,-15-29-1307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15523,'6'3'6130,"7"-3"-3690,13 3-2112,11 5-216,4-8-152,5 7-288,1 1-1128,-8-5-1105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0:06:23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31 238 12427,'-13'17'1847,"-2"0"185,12-18-414,5-11 853,3-13-1649,-1-1 0,-1 0 0,0-31 0,-3 27 82,9-49 1,-2 64 154,-7 15-1043,0 0 0,1 0 0,-1 0 0,1 0 0,-1 0 0,0 0 0,1 0 0,-1 0 0,0 0 0,1 0 0,-1 1 0,0-1 0,1 0 0,-1 0 0,0 0 0,0 1 0,1-1 0,-1 0 0,0 0 0,0 1 0,1-1 0,-1 0 0,0 1 0,0-1 0,0 0 0,1 0 0,-1 1 0,0 0 0,16 38 51,-11-23 1,1-3-48,1-1 1,0 0-1,9 12 1,-14-21-24,-1-1 0,1 0 0,0 1 0,0-1-1,0 0 1,0 0 0,0 0 0,1 0 0,-1 0 0,1 0 0,-1-1-1,1 1 1,-1-1 0,1 0 0,0 0 0,0 0 0,0 0 0,0 0 0,-1-1-1,1 1 1,5 0 0,-6-2-11,1 0 0,-1-1 0,0 1 0,1 0-1,-1-1 1,0 1 0,0-1 0,0 0 0,0 0 0,0 0 0,0 0-1,0 0 1,-1 0 0,1 0 0,-1 0 0,1-1 0,-1 1 0,0-1-1,0 1 1,0-1 0,0 1 0,0-6 0,11-54 122,-11 56 171,-1 8 153,2 45-203,-2-29-865,1 1 0,0-1 0,7 28-1,4-11-1883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55 368 11410,'-17'17'1744,"12"-13"-1076,1 0-1,0 0 1,0 1-1,0-1 1,1 0-1,0 1 1,-1 0-1,-3 10 0,16-47 4093,2-10-4122,17-52 1757,23-160 0,-46 241-1858,-5 13-527,0 0-1,1 0 0,-1 0 0,0 0 0,1 0 0,-1 0 0,0 0 0,0 0 0,1 0 0,-1 0 1,0 0-1,0 0 0,0 0 0,0 1 0,0-1 0,1 0 0,-1 0 0,0 0 0,0 0 0,1 0 1,-1 1-1,0-1 0,0 0 0,0 0 0,1 0 0,-1 0 0,0 0 0,0 0 0,0 0 1,0 1-1,1-1 0,11 26 155,-11-21-154,36 86 36,45 107-814,-59-151-171,2 0 0,32 45-1,20 7-3162,-52-70 1460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7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15923,'76'5'6314,"-82"-24"-4122,-2-14-327,1-9-537,-1-5-280,3 13-608,3 5-208,-1 16-1216,6 13-1216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7:58.3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0 306 13763,'42'-7'5033,"121"-103"-4009,8 64-48,-87 23 121,2 2-305,267-36-352,1 23-160,-12 26-664,-225 31-304,-20 1-921,-6-6-399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0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24 353 13971,'-24'21'4171,"27"-41"-1891,5-19-1535,0-20-277,-3 0 0,-2-1-1,-6-72 1,2 128-175,0 5-115,-4 12-65,-2 24-141,6-24-7,1 0 0,0 1 0,0-1 0,5 22 0,-5-31 18,1 0 1,0 1 0,0-1-1,0 0 1,0 0 0,1 0 0,0 0-1,0 0 1,0 0 0,0-1-1,1 1 1,-1-1 0,1 1-1,0-1 1,0 0 0,0 0 0,0 0-1,4 2 1,-5-4 13,0-1 0,-1 1 0,1-1-1,-1 1 1,1-1 0,0 0 0,0 0 0,-1 0 0,1 0 0,0 0 0,-1 0 0,1-1-1,-1 1 1,1 0 0,0-1 0,-1 1 0,1-1 0,-1 0 0,1 1 0,2-3 0,30-23 31,-26 20-19,3-3 66,0 0 0,-1-1 0,0 0 1,-1 0-1,0-1 0,-1-1 0,0 1 0,-1-1 0,0 0 1,6-17-1,-11 60 1228,-5 27-1231,0-31-138,-3 42-344,6-63 360,0-1 0,0 1 1,1-1-1,0 1 0,0-1 0,0 1 1,1-1-1,0 0 0,4 9 0,-6-13 55,0 0 0,0-1 0,1 1 0,-1 0 0,0-1 0,0 1 0,1-1 0,-1 1 0,0 0 0,1-1 0,-1 1 0,0-1 0,1 1 0,-1-1 0,1 1 0,-1-1 0,1 0 0,-1 1 0,1-1 0,-1 0 0,1 1 0,0-1 0,-1 0 0,1 1 0,-1-1 0,1 0 0,0 0 0,-1 0 0,1 0 0,0 0 0,0 0 0,8-18 1312,1-6-836,14-9-348,-10 15-13,0-1-1,11-23 1,-21 28-257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0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4 13635,'-1'-2'5121,"-1"0"-3849,1 2-432,-1 0-279,-9 17-113,-27 53-56,40-49 48,16-3 64,3 1-32,5-8-176,13 2-72,0-9-224,6-4-120,-7 0-256,-22-5-184,-3-3-480,-8-2-249,-2-6-863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1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13603,'29'2'5969,"18"-2"-3408,10 1-969,2 3-288,-7 2-840,-8 2-456,-7 0-824,-9-3-568,-15 3-1337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1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 15339,'13'-4'5746,"31"-2"-4282,7-4-656,5-1-344,8 1-280,-11 7-992,-2 4-536,-2 11-1265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2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20 171 12787,'-19'81'4697,"19"-71"-1558,4-13-2046,6-13-232,33-73 1112,-20 39-1712,34-53 1,-57 103-262,0 0 0,0 0-1,0 0 1,0 0 0,0 1-1,0-1 1,0 0-1,0 0 1,0 0 0,0 0-1,0 0 1,0 1 0,0-1-1,0 0 1,0 0 0,0 0-1,0 0 1,0 1-1,1-1 1,-1 0 0,0 0-1,0 0 1,0 0 0,0 0-1,0 0 1,0 1 0,0-1-1,1 0 1,-1 0 0,0 0-1,0 0 1,0 0-1,0 0 1,0 0 0,1 0-1,-1 0 1,0 0 0,0 0-1,0 0 1,0 0 0,1 0-1,-1 0 1,0 0-1,0 0 1,0 0 0,0 0-1,1 0 1,-1 0 0,0 0-1,0 0 1,0 0 0,0 0-1,0 0 1,1 0-1,-1 0 1,0 0 0,0 0-1,0-1 1,1 25 6,-1-16-3,0 21 20,-1-18-30,0 0 0,1 0 0,0 0 1,1 0-1,1 0 0,-1 0 0,2-1 1,-1 1-1,5 10 0,-5-19-3,-1 0 0,0-1 0,1 1 0,-1-1 0,1 0 1,0 1-1,-1-1 0,1 0 0,0 0 0,0 0 0,-1 0 0,1 0 0,0-1 0,0 1 0,0-1 0,0 1 0,0-1 0,0 1 1,0-1-1,0 0 0,0 0 0,0 0 0,0 0 0,1-1 0,-1 1 0,0 0 0,0-1 0,2 0 0,6-2-14,0-1 0,0 0 0,0 0 0,11-6 0,1-4 90,-1 0 0,0-1 0,-1-2-1,35-36 1,-56 57-182,0 0 0,0 1 1,1-1-1,-1 0 0,1 0 0,0 1 0,0-1 0,1 0 0,-1 0 0,1 0 0,0 1 0,0-1 0,0 0 0,0 0 0,1 0 1,4 7-1,-2-4-444,1 0 1,0 0 0,1 0 0,-1-1 0,1 1 0,0-1-1,11 7 1,21 14-2811</inkml:trace>
  <inkml:trace contextRef="#ctx0" brushRef="#br0" timeOffset="1">728 263 10418,'3'3'914,"-1"-1"0,0 0 0,1 1 1,-1 0-1,0-1 0,-1 1 0,1 0 0,0 0 0,-1 0 0,0 0 0,2 4 0,-3-6-808,0-1 0,0 1 0,0 0 0,0-1 0,0 1 0,0 0 0,0-1 0,0 1 0,-1-1 0,1 1 1,0 0-1,0-1 0,0 1 0,-1 0 0,1-1 0,0 1 0,-1-1 0,1 1 0,-1-1 0,1 1 0,0-1 0,-1 1 0,0 0 0,-1 0 10,0 0-1,0 0 1,1-1-1,-1 1 1,0 0-1,0-1 1,0 1 0,0-1-1,0 0 1,0 0-1,-4 1 1,2-1-9,0 0 0,0 0 0,0 0 0,0 0 0,0-1 0,0 1 0,0-1 0,0 0 0,0-1 0,0 1 0,0 0 0,1-1 0,-1 0 0,0 0 0,1 0 0,0 0 0,-1-1 0,1 0 0,0 1 0,0-1 0,0 0 0,1 0 0,-1 0 0,-2-6 0,0-3-88,1 0 0,0 0-1,1-1 1,0 1 0,-1-19 0,4 25-148,-1 1 0,1-1 0,0 0 0,0 1 0,1-1 0,0 0-1,0 1 1,0-1 0,0 1 0,1 0 0,0-1 0,0 1 0,1 0 0,4-7 0,-6 10-18,0 1 0,1 0 0,-1-1-1,0 1 1,1 0 0,-1 0 0,1 0 0,-1 0 0,1 1 0,0-1 0,-1 0 0,1 1-1,0-1 1,-1 1 0,1-1 0,0 1 0,0 0 0,0 0 0,-1 0 0,1 0-1,0 0 1,0 0 0,0 0 0,-1 1 0,1-1 0,0 0 0,0 1 0,-1 0 0,1-1-1,-1 1 1,1 0 0,0 0 0,-1 0 0,3 2 0,19 18-3359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2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40 339 13291,'-2'-1'467,"0"1"1,0-1-1,0 1 0,0-1 1,0 0-1,0 0 0,0 0 1,1 0-1,-1 0 0,0-1 1,1 1-1,-1 0 1,1-1-1,-1 1 0,1-1 1,0 1-1,0-1 0,0 0 1,-2-3-1,2 1-208,-1 1 0,2-1 0,-1 0 0,0 1 0,1-1 0,-1 0 1,1 0-1,0 1 0,0-1 0,1-4 0,2-5-119,-1 1 0,2 0 0,-1 0 0,2 0 0,8-16 0,-2 6 21,2 0-1,0 1 1,27-31-1,-36 47-161,0 0 0,0 0 0,1 1 0,-1-1 0,1 1 0,0 0 0,1 0 0,-1 1 0,1 0-1,0 0 1,-1 0 0,1 0 0,0 1 0,1 0 0,-1 0 0,0 1 0,1 0 0,-1 0 0,9 0-1,-14 1-20,1 0 1,-1 0-1,0 0 0,1 1 0,-1-1 0,0 0 0,1 1 0,-1-1 0,0 1 0,0-1 0,1 1 0,-1 0 0,0-1 0,0 1 0,0 0 0,0 0 0,0 0 0,0 0 0,0 0 0,0 0 0,0 0 0,0 0 0,-1 0 0,1 0 1,0 0-1,-1 1 0,1-1 0,-1 0 0,1 1 0,-1-1 0,0 0 0,1 1 0,-1-1 0,0 0 0,0 1 0,0-1 0,0 0 0,0 1 0,-1 1 0,0 3-89,0-1-1,0 0 0,-1 1 1,1-1-1,-1 0 0,-1 0 1,1 0-1,-6 9 0,-13 11-32,-1 0 0,-2-1 0,-49 40 0,36-33 687,37-30-510,0-1 0,-1 0 0,1 0 0,0 0 0,-1 1 0,1-1 0,0 0 0,0 0 0,-1 1 0,1-1 1,0 0-1,0 1 0,-1-1 0,1 0 0,0 1 0,0-1 0,0 0 0,-1 1 0,1-1 0,0 1 0,0-1 0,0 0 0,0 1 0,0-1 0,0 1 0,0-1 0,0 0 0,0 1 0,0-1 0,0 0 0,0 1 0,0-1 0,0 1 1,1 0-1,13 6 446,26-3-63,-39-4-409,233 6-118,-125-3-2300,-85-4 328,-6 1-359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3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1 336 11418,'1'-4'4218,"1"-3"-2684,6-11-963,5-27 982,17-91 0,-24 102-1068,2-17 461,8 97-492,-9-19-419,-4-14-51,1 1-1,0-1 0,1 1 1,12 22-1,-16-33 19,1 0-1,-1-1 1,1 0 0,0 1-1,0-1 1,0 0 0,0 0-1,1 0 1,-1 0 0,0 0 0,1-1-1,-1 1 1,1-1 0,0 0-1,-1 1 1,1-1 0,0 0-1,0-1 1,0 1 0,-1 0-1,1-1 1,0 0 0,0 1-1,0-1 1,0 0 0,0-1-1,0 1 1,6-2 0,-4 0 17,1-1 0,-1 0 0,0 0 0,1-1 0,-1 1 0,-1-1 1,1 0-1,0-1 0,-1 1 0,6-9 0,6-4 11,-5 4-4,0-1 1,-1-1-1,-1 0 1,0 0 0,-1-1-1,0 0 1,-2 0-1,7-22 1,-7 25-3,-1 20 14,-1 30-3,-4-28-55,13 220-1326,-14-219 1514,2-1 0,-1 0 0,1 1 0,0-1-1,5 16 1,-6-25-138,0 0 0,0 1 1,1-1-1,-1 1 0,0-1 0,0 0 0,0 1 0,0-1 0,0 0 0,1 1 0,-1-1 0,0 0 0,0 1 1,1-1-1,-1 0 0,0 1 0,0-1 0,1 0 0,-1 0 0,0 1 0,1-1 0,-1 0 0,0 0 0,1 0 1,-1 1-1,1-1 0,-1 0 0,0 0 0,1 0 0,-1 0 0,1 0 0,-1 0 0,0 0 0,1 0 0,-1 0 1,1 0-1,-1 0 0,0 0 0,1 0 0,-1 0 0,0 0 0,1-1 0,-1 1 0,1 0 0,-1 0 1,0 0-1,1-1 0,-1 1 0,0 0 0,1 0 0,-1-1 0,0 1 0,0 0 0,1 0 0,-1-1 0,0 1 1,0 0-1,0-1 0,1 1 0,-1 0 0,0-1 0,0 0 0,18-26 875,-17 24-842,47-94 1163,21-37-15,-54 107-919,-11 19-152,0-1 1,1 1-1,0 0 1,1 1-1,-1-1 1,12-10-1,-17 18-133,1 0 0,-1-1-1,0 1 1,1 0-1,-1 0 1,1 0 0,-1-1-1,0 1 1,1 0-1,-1 0 1,1 0 0,-1 0-1,1 0 1,-1 0-1,1 0 1,-1 0 0,1 0-1,-1 0 1,0 0-1,1 0 1,-1 0 0,1 0-1,-1 0 1,1 1-1,-1-1 1,0 0 0,1 0-1,-1 0 1,1 1-1,-1-1 1,0 0 0,1 0-1,-1 1 1,0-1-1,1 0 1,-1 1 0,0-1-1,0 1 1,1-1-1,-1 0 1,0 1 0,0-1-1,1 1 1,-1-1-1,0 1 1,9 25 37,-8-24-34,14 72-2082,9 125 0,-22-152-750,-1-9-1508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4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67 156 14971,'-67'-96'6250,"70"74"-3714,22 10-1512,-4-1-272,7 2-880,12 9-512,-4 7-1296,0 0-729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28:47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10 15627,'-8'-3'6202,"4"1"-4482,6-2 1041,19 6-2113,61 11-448,-27-1-336,18 3-1201,11 4-807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4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0 285 14755,'22'23'2073,"0"1"-64,-17-22-573,-7-12 724,0 1-2026,1 0 1,0-1-1,0 1 0,1 0 1,0 0-1,1 0 1,0-1-1,4-15 0,0-11-768,-5 33 530,1-48-2390,-1 48 2031,-1 0 0,1 0 0,-1-1-1,0 1 1,0 0 0,0 1 0,0-1 0,0 0 0,-1 0-1,1 0 1,-1 1 0,0-1 0,-3-4 0,-5-3-105,10 9 799,0 1 1,0 0 0,-1-1 0,1 1-1,0-1 1,0 1 0,0 0-1,-1-1 1,1 1 0,0-1 0,0 1-1,0-1 1,0 1 0,0 0 0,0-1-1,0 1 1,0-1 0,0 1-1,0-1 1,0 1 0,0 0 0,0-1-1,0 1 1,1-1 0,11-9 5988,2 3-6028,-7 4-1693,16-7 1880,-1 1-1,1 0 0,32-6 0,-45 13-307,0 1 0,0 0 1,0 0-1,-1 1 0,15 1 0,-20 0-77,1-1 0,-1 1 0,1 0 0,-1 1-1,0-1 1,1 1 0,-1 0 0,0 0-1,0 0 1,0 1 0,-1-1 0,7 6 0,-9-7-9,0 0-1,0 0 1,0 1 0,0-1 0,0 0 0,0 1 0,-1-1 0,1 0 0,0 1 0,-1-1 0,1 1 0,-1-1 0,0 1 0,1-1 0,-1 1 0,0-1 0,0 1 0,0-1 0,0 1 0,0-1 0,0 1 0,-1-1 0,1 1 0,0-1 0,-1 1 0,1-1 0,-1 1 0,0-1 0,1 0 0,-1 1 0,0-1 0,0 0 0,0 0 0,0 0 0,0 1 0,0-1 0,-2 1 0,-3 4-89,0 0 0,0-1 0,-1 0 0,0-1 1,0 1-1,-9 3 0,-18 6-880,1-2-1,-2-1 1,-38 6 0,61-14 357,-16 3-1709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4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0 312 13323,'34'39'5369,"-38"-46"-3345,-5-6-695,8-13-657,7 4-248,-1-8-656,-5-1-456,-3 1-873,0 0-455</inkml:trace>
  <inkml:trace contextRef="#ctx0" brushRef="#br0" timeOffset="1">28 105 9882,'5'-14'1654,"-5"11"-1272,1 1 0,0-1-1,0 1 1,0-1 0,0 0-1,0 1 1,0 0 0,1-1-1,-1 1 1,1 0 0,0 0-1,-1 0 1,1 0 0,0 0-1,0 0 1,0 0 0,1 1-1,4-4 1,8-3 1158,0 0-410,1 0 0,20-7 1,-33 13-1046,0 1 1,0 0 0,0 0 0,0 1 0,0-1-1,0 1 1,0-1 0,1 1 0,-1 0 0,0 0-1,0 0 1,0 1 0,1-1 0,-1 1 0,0 0 0,0 0-1,0 0 1,0 0 0,3 2 0,-5-2-72,0 0 0,0 0 0,0 0 0,-1 0 1,1 0-1,0 0 0,0 0 0,-1 0 0,1 0 0,-1 0 0,1 0 1,-1 1-1,1-1 0,-1 0 0,0 0 0,0 0 0,1 1 0,-1-1 1,0 0-1,0 1 0,0-1 0,-1 0 0,1 0 0,0 1 0,0-1 1,-1 0-1,1 0 0,0 1 0,-1-1 0,0 0 0,1 0 1,-1 0-1,1 0 0,-1 0 0,-1 2 0,-3 3 0,0 1 0,0-1 1,0 0-1,-9 8 0,-9 3-404,0-1-1,-1-1 1,-1-1 0,-37 15 0,48-24-4191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5.2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14 179 12395,'-7'8'4697,"1"13"-3329,6 4-448,2 2-208,-1-1-120,17-8-119,0-3 7,11-12 32,17-1 16,-14-7-192,4-6-64,-8 1-248,-10-5-232,1 4-456,-6 1-376,-13-9-737,5 4 241</inkml:trace>
  <inkml:trace contextRef="#ctx0" brushRef="#br0" timeOffset="1">45 23 10090,'11'-2'4777,"17"-1"-896,4-3-2193,9 4-567,1-8-225,-4 10-680,1 2-320,-8 11-1016,-7 5-513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5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14427,'23'-8'5401,"27"-9"-4080,14 4-769,-7 4-664,1 0-449,2 11-967,-11 0-2769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6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12715,'39'0'5049,"65"3"-3337,30 7-232,35 26-311,13 6-273,27 28-480,-4 11-136,-11 23-144,-22 2-40,-58-7-32,-23-3 24,-39-18 0,-10-2-88,-23-19-584,-7-8-424,-12-20-1633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7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81 203 10538,'-1'-1'59,"-3"-3"324,0 0 1,1-1 0,-1 0 0,1 0 0,0 0 0,0 0 0,1 0 0,0 0 0,0-1 0,0 1 0,0-1 0,1 1 0,0-1 0,0 0 0,0 0 0,1-7 0,0 8-80,1 0 1,-2-1-1,1 1 1,0 0-1,-1 0 1,0 0-1,0 0 1,-1 0-1,0 0 1,0 0-1,0 0 1,0 0-1,0 1 0,-1-1 1,0 1-1,0 0 1,0-1-1,-7-5 1,10 10-271,0 0-1,-1 0 1,1 0 0,0 0-1,0 0 1,0 0 0,-1 0-1,1 0 1,0 0 0,0 0-1,0 0 1,-1-1 0,1 1-1,0 0 1,0 0 0,0 0-1,0 0 1,-1 0 0,1 0-1,0-1 1,0 1 0,0 0-1,0 0 1,0 0 0,0-1-1,-1 1 1,1 0 0,0 0-1,0 0 1,0-1 0,0 1-1,0 0 1,0 0 0,0 0-1,0-1 1,0 1 0,0 0-1,0 0 1,0 0 0,0-1-1,0 1 1,0 0 0,0 0-1,0 0 1,1-1 0,-1 1-1,0 0 1,0 0 0,0 0-1,0-1 1,0 1 0,15 4 421,27 15-302,-33-14-115,27 12 56,-1 1 1,-1 2 0,-1 2 0,49 42 0,-80-63-94,0 1 0,0-1 0,-1 1 0,1 0 1,-1 0-1,1 0 0,-1 0 0,1 0 0,-1 0 0,0 0 0,0 1 0,0-1 0,0 0 0,-1 1 0,1-1 0,-1 0 0,1 1 0,-1-1 0,0 1 1,0-1-1,0 1 0,0-1 0,-1 4 0,0-3-1,0 0 1,-1 0 0,0 0 0,0 0-1,0 0 1,0 0 0,0 0-1,0-1 1,-1 1 0,1-1-1,-1 0 1,0 1 0,0-1-1,0-1 1,0 1 0,-3 2 0,-9 2-176,1 0 1,-1-1-1,0-1 1,0 0-1,-1-1 1,1 0-1,-1-1 1,0-1-1,1-1 1,-21-1-1,5-3-1694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8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1 365 10202,'0'-10'4665,"6"-5"-1904,5-12-1377,7-6-96,5-16-471,-3-4-281,4-1-328,-5 0-104,-4 15-552,0 8-521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9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44 12275,'-65'-44'5281,"70"44"-1456,-2 10-1233,-3 3-1872,7 62-416,16-34-144,3-10-688,-5-5-512,8-2-1184,-9-11-3258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09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1 233 13907,'81'89'5865,"-88"-110"-3280,3-15-1753,-5-14-296,6-10-800,-2-5-512,0 14-1161,0 12-2792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09:38:10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 14107,'2'-13'5290,"-1"10"-5070,0 0 0,0 0 0,1 0 0,-1 1 0,1-1 0,0 1 0,0-1 0,0 1 0,0-1 0,0 1 0,0 0 0,1 0 0,-1 0 0,1 0 0,-1 1 0,7-4 0,-1 2-18,0 0 0,1 1 0,-1 0 0,1 0 0,0 0 0,12 0 0,5 0-25,0 1 1,1 1 0,-1 1 0,0 1-1,1 1 1,47 14 0,-72-17-192,-1 0 0,1 1 0,-1-1 0,1 1 0,-1 0 0,1 0 0,-1-1 0,0 1 0,1 0 0,-1 0 0,0 0 0,0 0 0,0 0 0,0 0 0,1 1 0,-2-1 0,1 0 0,0 1 0,0-1 0,1 2 0,-2-1-1,0-1 0,0 0 0,0 1 0,0-1 0,-1 0 0,1 0 0,0 1 1,0-1-1,-1 0 0,1 0 0,-1 0 0,1 1 0,-1-1 0,1 0 0,-1 0 0,0 0 0,0 0 0,1 0 0,-3 1 0,-3 4-20,0 0 0,0-1 0,-1 0 0,0 0 0,0-1 0,-11 5 0,-20 6-303,-1-2 0,-1-1 0,0-3 0,-71 9 0,90-15-308,8 0-277,11-1-23,7-1-1658,25-1-1325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64D-233F-460B-8983-9377ADDCE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DC6BB-68DF-5174-D0AC-29D2B1724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278E-965D-437C-6EEF-018A8E6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0A1D9-D5D3-D175-7B33-89F5EBAC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F5CA-6093-F85B-6A45-B1809C28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F08-BA64-3EDD-6BC6-D160474B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BE21-6798-645E-11D1-31889DA00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1B851-0FF2-6135-1B3E-BAAE0BEF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5506-586B-7645-D482-F26EAB89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949C6-85C5-D2C0-F5B3-16BF3B34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5B611-E0D3-4857-7337-17C3E5673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8D4F0-F1AE-6B96-4FFE-22D89075E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C84A1-BC80-0640-28C7-7E18327B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74AC6-60CF-B06D-B429-D4AC7FC1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584D0-504F-6E16-7448-C1E7B7F6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71C3-2564-FA3D-334E-CE9F92B0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31C1-0C30-C637-50F5-C0FF13055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913A1-2BDE-6554-B5F0-FF57EDE6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9FC8-904F-130E-6C76-09667CFF8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89F70-B7ED-C4C6-4CA6-86B2DBB7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3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8B41-146A-BDC5-A2CA-367EA988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08328-9123-9AD4-9310-B39A1CC7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B8605-B127-8C29-D015-2B20458B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EF0AD-EB72-B2B8-4BA4-91A8C3FD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3C9D-75FD-77CC-9376-07E13F90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4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7700F-1441-A031-A9F2-206C4192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4D2B-2B22-39F0-4F89-4ADC80BE3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2929E-2EB6-9D18-EF55-FC2E529F9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02516-6DFB-1F1F-35E9-FA443098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190CE-BD61-5B5C-DFA8-B58BB754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E0092-8F53-A487-AA8B-82C94C12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F251-517D-D37A-9D36-F35FBB64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E7C3B-5615-4C91-CC21-57F2EFB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EFC61-9337-971A-37F3-6D4C34B6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79F55-9341-2758-5CEF-30C605C03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208BB-5F7F-5064-587E-BF5FBD488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DBFAE-5E76-F80E-1E2E-A1075FDD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C48079-441E-56B5-7C95-F22A9BB8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CDCCF-831F-052E-B7A6-77D18AD6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4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BE9B-B6BD-F8BD-5053-0414855D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8D5BA-A684-2F65-F2B5-32A2E48B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11C49-C8C5-CDE7-61CF-9CD6F218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C134C-C5C0-3AAE-1D3C-58453B02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7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54B98-B98E-7B11-6BC1-02E90B775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4BC5C-8E15-C5EA-6B6F-E3B73C8B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4D413-7E4E-A886-50C3-AD16487E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77D3-EE8A-139A-19A8-63C0B32C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49CA-514C-FBDC-69F7-5F6FA631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476D9-E9B5-ABEC-3FDC-58FB81478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5ECA5-C03B-03BC-16D3-22178BC3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95CD5-68DD-7A45-BCFE-2C3899F2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FDF5-3EE3-AC8D-D6D2-A0A271A7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9A50-4271-68CD-FF78-9C433CEA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472B4F-E7FB-990D-5192-356A83518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19335-1396-92D0-72DB-1EAAFBDC4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8EC80-4C92-D3D3-D9BF-BC3B5100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72256-7970-3E05-025E-793C027E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FC862-D23B-007D-ABA8-9EF3DA94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5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1B590-FB53-403E-8C69-8E4E24EE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7A828-2039-CAC7-A0F6-E5FDFE13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BAF3-C731-1E0F-84FC-0F4DE0A70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A8ED8-46B4-4BF8-AE60-06592754D07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DACE-40DE-FA2D-BD98-1B1280EBE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60276-9914-EB19-7D9B-C2F671BD5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8DF4C-A275-4BA4-B521-9B9CB075C2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9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image" Target="../media/image150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customXml" Target="../ink/ink79.xml"/><Relationship Id="rId324" Type="http://schemas.openxmlformats.org/officeDocument/2006/relationships/customXml" Target="../ink/ink161.xml"/><Relationship Id="rId366" Type="http://schemas.openxmlformats.org/officeDocument/2006/relationships/image" Target="../media/image184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433" Type="http://schemas.openxmlformats.org/officeDocument/2006/relationships/customXml" Target="../ink/ink215.xml"/><Relationship Id="rId268" Type="http://schemas.openxmlformats.org/officeDocument/2006/relationships/customXml" Target="../ink/ink133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image" Target="../media/image64.png"/><Relationship Id="rId335" Type="http://schemas.openxmlformats.org/officeDocument/2006/relationships/customXml" Target="../ink/ink166.xml"/><Relationship Id="rId377" Type="http://schemas.openxmlformats.org/officeDocument/2006/relationships/customXml" Target="../ink/ink187.xml"/><Relationship Id="rId5" Type="http://schemas.openxmlformats.org/officeDocument/2006/relationships/image" Target="../media/image2.png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2.png"/><Relationship Id="rId279" Type="http://schemas.openxmlformats.org/officeDocument/2006/relationships/image" Target="../media/image140.png"/><Relationship Id="rId43" Type="http://schemas.openxmlformats.org/officeDocument/2006/relationships/image" Target="../media/image21.png"/><Relationship Id="rId139" Type="http://schemas.openxmlformats.org/officeDocument/2006/relationships/customXml" Target="../ink/ink69.xml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46" Type="http://schemas.openxmlformats.org/officeDocument/2006/relationships/image" Target="../media/image174.png"/><Relationship Id="rId388" Type="http://schemas.openxmlformats.org/officeDocument/2006/relationships/image" Target="../media/image195.png"/><Relationship Id="rId85" Type="http://schemas.openxmlformats.org/officeDocument/2006/relationships/image" Target="../media/image42.png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413" Type="http://schemas.openxmlformats.org/officeDocument/2006/relationships/customXml" Target="../ink/ink205.xml"/><Relationship Id="rId248" Type="http://schemas.openxmlformats.org/officeDocument/2006/relationships/customXml" Target="../ink/ink123.xml"/><Relationship Id="rId12" Type="http://schemas.openxmlformats.org/officeDocument/2006/relationships/customXml" Target="../ink/ink6.xml"/><Relationship Id="rId108" Type="http://schemas.openxmlformats.org/officeDocument/2006/relationships/image" Target="../media/image54.png"/><Relationship Id="rId315" Type="http://schemas.openxmlformats.org/officeDocument/2006/relationships/image" Target="../media/image158.png"/><Relationship Id="rId357" Type="http://schemas.openxmlformats.org/officeDocument/2006/relationships/customXml" Target="../ink/ink177.xml"/><Relationship Id="rId54" Type="http://schemas.openxmlformats.org/officeDocument/2006/relationships/customXml" Target="../ink/ink27.xml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8.xml"/><Relationship Id="rId259" Type="http://schemas.openxmlformats.org/officeDocument/2006/relationships/image" Target="../media/image130.png"/><Relationship Id="rId424" Type="http://schemas.openxmlformats.org/officeDocument/2006/relationships/image" Target="../media/image213.png"/><Relationship Id="rId23" Type="http://schemas.openxmlformats.org/officeDocument/2006/relationships/image" Target="../media/image11.png"/><Relationship Id="rId119" Type="http://schemas.openxmlformats.org/officeDocument/2006/relationships/customXml" Target="../ink/ink59.xml"/><Relationship Id="rId270" Type="http://schemas.openxmlformats.org/officeDocument/2006/relationships/customXml" Target="../ink/ink134.xml"/><Relationship Id="rId326" Type="http://schemas.openxmlformats.org/officeDocument/2006/relationships/customXml" Target="../ink/ink162.xml"/><Relationship Id="rId65" Type="http://schemas.openxmlformats.org/officeDocument/2006/relationships/image" Target="../media/image32.png"/><Relationship Id="rId130" Type="http://schemas.openxmlformats.org/officeDocument/2006/relationships/image" Target="../media/image65.png"/><Relationship Id="rId368" Type="http://schemas.openxmlformats.org/officeDocument/2006/relationships/image" Target="../media/image185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435" Type="http://schemas.openxmlformats.org/officeDocument/2006/relationships/customXml" Target="../ink/ink216.xml"/><Relationship Id="rId281" Type="http://schemas.openxmlformats.org/officeDocument/2006/relationships/image" Target="../media/image141.png"/><Relationship Id="rId337" Type="http://schemas.openxmlformats.org/officeDocument/2006/relationships/customXml" Target="../ink/ink167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customXml" Target="../ink/ink70.xml"/><Relationship Id="rId379" Type="http://schemas.openxmlformats.org/officeDocument/2006/relationships/customXml" Target="../ink/ink188.xml"/><Relationship Id="rId7" Type="http://schemas.openxmlformats.org/officeDocument/2006/relationships/image" Target="../media/image3.png"/><Relationship Id="rId183" Type="http://schemas.openxmlformats.org/officeDocument/2006/relationships/customXml" Target="../ink/ink91.xml"/><Relationship Id="rId239" Type="http://schemas.openxmlformats.org/officeDocument/2006/relationships/image" Target="../media/image2.tmp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250" Type="http://schemas.openxmlformats.org/officeDocument/2006/relationships/customXml" Target="../ink/ink124.xml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image" Target="../media/image55.png"/><Relationship Id="rId348" Type="http://schemas.openxmlformats.org/officeDocument/2006/relationships/image" Target="../media/image175.png"/><Relationship Id="rId152" Type="http://schemas.openxmlformats.org/officeDocument/2006/relationships/image" Target="../media/image76.png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415" Type="http://schemas.openxmlformats.org/officeDocument/2006/relationships/customXml" Target="../ink/ink206.xml"/><Relationship Id="rId261" Type="http://schemas.openxmlformats.org/officeDocument/2006/relationships/image" Target="../media/image13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9.png"/><Relationship Id="rId359" Type="http://schemas.openxmlformats.org/officeDocument/2006/relationships/customXml" Target="../ink/ink178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6.png"/><Relationship Id="rId426" Type="http://schemas.openxmlformats.org/officeDocument/2006/relationships/image" Target="../media/image214.png"/><Relationship Id="rId230" Type="http://schemas.openxmlformats.org/officeDocument/2006/relationships/image" Target="../media/image115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5.xml"/><Relationship Id="rId328" Type="http://schemas.openxmlformats.org/officeDocument/2006/relationships/customXml" Target="../ink/ink163.xml"/><Relationship Id="rId132" Type="http://schemas.openxmlformats.org/officeDocument/2006/relationships/image" Target="../media/image66.png"/><Relationship Id="rId174" Type="http://schemas.openxmlformats.org/officeDocument/2006/relationships/image" Target="../media/image87.png"/><Relationship Id="rId381" Type="http://schemas.openxmlformats.org/officeDocument/2006/relationships/customXml" Target="../ink/ink189.xml"/><Relationship Id="rId241" Type="http://schemas.openxmlformats.org/officeDocument/2006/relationships/image" Target="../media/image121.png"/><Relationship Id="rId437" Type="http://schemas.openxmlformats.org/officeDocument/2006/relationships/customXml" Target="../ink/ink217.xml"/><Relationship Id="rId36" Type="http://schemas.openxmlformats.org/officeDocument/2006/relationships/customXml" Target="../ink/ink18.xml"/><Relationship Id="rId283" Type="http://schemas.openxmlformats.org/officeDocument/2006/relationships/image" Target="../media/image142.png"/><Relationship Id="rId339" Type="http://schemas.openxmlformats.org/officeDocument/2006/relationships/customXml" Target="../ink/ink168.xml"/><Relationship Id="rId78" Type="http://schemas.openxmlformats.org/officeDocument/2006/relationships/customXml" Target="../ink/ink39.xml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6.png"/><Relationship Id="rId406" Type="http://schemas.openxmlformats.org/officeDocument/2006/relationships/image" Target="../media/image204.png"/><Relationship Id="rId9" Type="http://schemas.openxmlformats.org/officeDocument/2006/relationships/image" Target="../media/image4.png"/><Relationship Id="rId210" Type="http://schemas.openxmlformats.org/officeDocument/2006/relationships/image" Target="../media/image105.png"/><Relationship Id="rId392" Type="http://schemas.openxmlformats.org/officeDocument/2006/relationships/image" Target="../media/image197.png"/><Relationship Id="rId252" Type="http://schemas.openxmlformats.org/officeDocument/2006/relationships/customXml" Target="../ink/ink125.xml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image" Target="../media/image56.png"/><Relationship Id="rId154" Type="http://schemas.openxmlformats.org/officeDocument/2006/relationships/image" Target="../media/image77.png"/><Relationship Id="rId361" Type="http://schemas.openxmlformats.org/officeDocument/2006/relationships/customXml" Target="../ink/ink179.xml"/><Relationship Id="rId196" Type="http://schemas.openxmlformats.org/officeDocument/2006/relationships/image" Target="../media/image98.png"/><Relationship Id="rId417" Type="http://schemas.openxmlformats.org/officeDocument/2006/relationships/customXml" Target="../ink/ink207.xml"/><Relationship Id="rId16" Type="http://schemas.openxmlformats.org/officeDocument/2006/relationships/customXml" Target="../ink/ink8.xml"/><Relationship Id="rId221" Type="http://schemas.openxmlformats.org/officeDocument/2006/relationships/customXml" Target="../ink/ink110.xml"/><Relationship Id="rId263" Type="http://schemas.openxmlformats.org/officeDocument/2006/relationships/image" Target="../media/image132.png"/><Relationship Id="rId319" Type="http://schemas.openxmlformats.org/officeDocument/2006/relationships/image" Target="../media/image160.png"/><Relationship Id="rId58" Type="http://schemas.openxmlformats.org/officeDocument/2006/relationships/customXml" Target="../ink/ink29.xml"/><Relationship Id="rId123" Type="http://schemas.openxmlformats.org/officeDocument/2006/relationships/customXml" Target="../ink/ink61.xml"/><Relationship Id="rId330" Type="http://schemas.openxmlformats.org/officeDocument/2006/relationships/customXml" Target="../ink/ink164.xml"/><Relationship Id="rId165" Type="http://schemas.openxmlformats.org/officeDocument/2006/relationships/customXml" Target="../ink/ink82.xml"/><Relationship Id="rId372" Type="http://schemas.openxmlformats.org/officeDocument/2006/relationships/image" Target="../media/image187.png"/><Relationship Id="rId428" Type="http://schemas.openxmlformats.org/officeDocument/2006/relationships/image" Target="../media/image215.png"/><Relationship Id="rId232" Type="http://schemas.openxmlformats.org/officeDocument/2006/relationships/image" Target="../media/image116.png"/><Relationship Id="rId274" Type="http://schemas.openxmlformats.org/officeDocument/2006/relationships/customXml" Target="../ink/ink136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image" Target="../media/image67.png"/><Relationship Id="rId80" Type="http://schemas.openxmlformats.org/officeDocument/2006/relationships/customXml" Target="../ink/ink40.xml"/><Relationship Id="rId176" Type="http://schemas.openxmlformats.org/officeDocument/2006/relationships/image" Target="../media/image88.png"/><Relationship Id="rId341" Type="http://schemas.openxmlformats.org/officeDocument/2006/relationships/customXml" Target="../ink/ink169.xml"/><Relationship Id="rId383" Type="http://schemas.openxmlformats.org/officeDocument/2006/relationships/customXml" Target="../ink/ink190.xml"/><Relationship Id="rId439" Type="http://schemas.openxmlformats.org/officeDocument/2006/relationships/image" Target="../media/image4.tmp"/><Relationship Id="rId201" Type="http://schemas.openxmlformats.org/officeDocument/2006/relationships/customXml" Target="../ink/ink100.xml"/><Relationship Id="rId243" Type="http://schemas.openxmlformats.org/officeDocument/2006/relationships/image" Target="../media/image122.png"/><Relationship Id="rId285" Type="http://schemas.openxmlformats.org/officeDocument/2006/relationships/image" Target="../media/image143.png"/><Relationship Id="rId38" Type="http://schemas.openxmlformats.org/officeDocument/2006/relationships/customXml" Target="../ink/ink19.xml"/><Relationship Id="rId103" Type="http://schemas.openxmlformats.org/officeDocument/2006/relationships/customXml" Target="../ink/ink51.xml"/><Relationship Id="rId310" Type="http://schemas.openxmlformats.org/officeDocument/2006/relationships/customXml" Target="../ink/ink154.xml"/><Relationship Id="rId91" Type="http://schemas.openxmlformats.org/officeDocument/2006/relationships/image" Target="../media/image45.png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7.png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212" Type="http://schemas.openxmlformats.org/officeDocument/2006/relationships/image" Target="../media/image106.png"/><Relationship Id="rId254" Type="http://schemas.openxmlformats.org/officeDocument/2006/relationships/customXml" Target="../ink/ink126.xml"/><Relationship Id="rId49" Type="http://schemas.openxmlformats.org/officeDocument/2006/relationships/image" Target="../media/image24.png"/><Relationship Id="rId114" Type="http://schemas.openxmlformats.org/officeDocument/2006/relationships/image" Target="../media/image57.png"/><Relationship Id="rId296" Type="http://schemas.openxmlformats.org/officeDocument/2006/relationships/customXml" Target="../ink/ink14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customXml" Target="../ink/ink88.xml"/><Relationship Id="rId198" Type="http://schemas.openxmlformats.org/officeDocument/2006/relationships/image" Target="../media/image99.png"/><Relationship Id="rId321" Type="http://schemas.openxmlformats.org/officeDocument/2006/relationships/image" Target="../media/image161.png"/><Relationship Id="rId342" Type="http://schemas.openxmlformats.org/officeDocument/2006/relationships/image" Target="../media/image172.png"/><Relationship Id="rId363" Type="http://schemas.openxmlformats.org/officeDocument/2006/relationships/customXml" Target="../ink/ink180.xml"/><Relationship Id="rId384" Type="http://schemas.openxmlformats.org/officeDocument/2006/relationships/image" Target="../media/image193.png"/><Relationship Id="rId419" Type="http://schemas.openxmlformats.org/officeDocument/2006/relationships/customXml" Target="../ink/ink208.xml"/><Relationship Id="rId202" Type="http://schemas.openxmlformats.org/officeDocument/2006/relationships/image" Target="../media/image101.png"/><Relationship Id="rId223" Type="http://schemas.openxmlformats.org/officeDocument/2006/relationships/customXml" Target="../ink/ink111.xml"/><Relationship Id="rId244" Type="http://schemas.openxmlformats.org/officeDocument/2006/relationships/customXml" Target="../ink/ink121.xml"/><Relationship Id="rId430" Type="http://schemas.openxmlformats.org/officeDocument/2006/relationships/image" Target="../media/image21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3.png"/><Relationship Id="rId286" Type="http://schemas.openxmlformats.org/officeDocument/2006/relationships/customXml" Target="../ink/ink142.xml"/><Relationship Id="rId50" Type="http://schemas.openxmlformats.org/officeDocument/2006/relationships/customXml" Target="../ink/ink25.xml"/><Relationship Id="rId104" Type="http://schemas.openxmlformats.org/officeDocument/2006/relationships/image" Target="../media/image52.png"/><Relationship Id="rId125" Type="http://schemas.openxmlformats.org/officeDocument/2006/relationships/customXml" Target="../ink/ink62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311" Type="http://schemas.openxmlformats.org/officeDocument/2006/relationships/image" Target="../media/image156.png"/><Relationship Id="rId332" Type="http://schemas.openxmlformats.org/officeDocument/2006/relationships/customXml" Target="../ink/ink165.xml"/><Relationship Id="rId353" Type="http://schemas.openxmlformats.org/officeDocument/2006/relationships/customXml" Target="../ink/ink175.xml"/><Relationship Id="rId374" Type="http://schemas.openxmlformats.org/officeDocument/2006/relationships/image" Target="../media/image188.png"/><Relationship Id="rId395" Type="http://schemas.openxmlformats.org/officeDocument/2006/relationships/customXml" Target="../ink/ink196.xml"/><Relationship Id="rId409" Type="http://schemas.openxmlformats.org/officeDocument/2006/relationships/customXml" Target="../ink/ink203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420" Type="http://schemas.openxmlformats.org/officeDocument/2006/relationships/image" Target="../media/image211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8.png"/><Relationship Id="rId276" Type="http://schemas.openxmlformats.org/officeDocument/2006/relationships/customXml" Target="../ink/ink137.xml"/><Relationship Id="rId297" Type="http://schemas.openxmlformats.org/officeDocument/2006/relationships/image" Target="../media/image149.png"/><Relationship Id="rId40" Type="http://schemas.openxmlformats.org/officeDocument/2006/relationships/customXml" Target="../ink/ink20.xml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301" Type="http://schemas.openxmlformats.org/officeDocument/2006/relationships/image" Target="../media/image151.png"/><Relationship Id="rId322" Type="http://schemas.openxmlformats.org/officeDocument/2006/relationships/customXml" Target="../ink/ink160.xml"/><Relationship Id="rId343" Type="http://schemas.openxmlformats.org/officeDocument/2006/relationships/customXml" Target="../ink/ink170.xml"/><Relationship Id="rId364" Type="http://schemas.openxmlformats.org/officeDocument/2006/relationships/image" Target="../media/image18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385" Type="http://schemas.openxmlformats.org/officeDocument/2006/relationships/customXml" Target="../ink/ink191.xml"/><Relationship Id="rId19" Type="http://schemas.openxmlformats.org/officeDocument/2006/relationships/image" Target="../media/image9.png"/><Relationship Id="rId224" Type="http://schemas.openxmlformats.org/officeDocument/2006/relationships/image" Target="../media/image112.png"/><Relationship Id="rId245" Type="http://schemas.openxmlformats.org/officeDocument/2006/relationships/image" Target="../media/image123.png"/><Relationship Id="rId266" Type="http://schemas.openxmlformats.org/officeDocument/2006/relationships/customXml" Target="../ink/ink132.xml"/><Relationship Id="rId287" Type="http://schemas.openxmlformats.org/officeDocument/2006/relationships/image" Target="../media/image144.png"/><Relationship Id="rId410" Type="http://schemas.openxmlformats.org/officeDocument/2006/relationships/image" Target="../media/image206.png"/><Relationship Id="rId431" Type="http://schemas.openxmlformats.org/officeDocument/2006/relationships/customXml" Target="../ink/ink214.xml"/><Relationship Id="rId30" Type="http://schemas.openxmlformats.org/officeDocument/2006/relationships/customXml" Target="../ink/ink15.xml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312" Type="http://schemas.openxmlformats.org/officeDocument/2006/relationships/customXml" Target="../ink/ink155.xml"/><Relationship Id="rId333" Type="http://schemas.openxmlformats.org/officeDocument/2006/relationships/image" Target="../media/image167.png"/><Relationship Id="rId354" Type="http://schemas.openxmlformats.org/officeDocument/2006/relationships/image" Target="../media/image178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4.xml"/><Relationship Id="rId375" Type="http://schemas.openxmlformats.org/officeDocument/2006/relationships/customXml" Target="../ink/ink186.xml"/><Relationship Id="rId396" Type="http://schemas.openxmlformats.org/officeDocument/2006/relationships/image" Target="../media/image199.png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customXml" Target="../ink/ink127.xml"/><Relationship Id="rId277" Type="http://schemas.openxmlformats.org/officeDocument/2006/relationships/image" Target="../media/image139.png"/><Relationship Id="rId298" Type="http://schemas.openxmlformats.org/officeDocument/2006/relationships/customXml" Target="../ink/ink148.xml"/><Relationship Id="rId400" Type="http://schemas.openxmlformats.org/officeDocument/2006/relationships/image" Target="../media/image201.png"/><Relationship Id="rId421" Type="http://schemas.openxmlformats.org/officeDocument/2006/relationships/customXml" Target="../ink/ink209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302" Type="http://schemas.openxmlformats.org/officeDocument/2006/relationships/customXml" Target="../ink/ink150.xml"/><Relationship Id="rId323" Type="http://schemas.openxmlformats.org/officeDocument/2006/relationships/image" Target="../media/image162.png"/><Relationship Id="rId344" Type="http://schemas.openxmlformats.org/officeDocument/2006/relationships/image" Target="../media/image17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customXml" Target="../ink/ink89.xml"/><Relationship Id="rId365" Type="http://schemas.openxmlformats.org/officeDocument/2006/relationships/customXml" Target="../ink/ink181.xml"/><Relationship Id="rId386" Type="http://schemas.openxmlformats.org/officeDocument/2006/relationships/image" Target="../media/image194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customXml" Target="../ink/ink122.xml"/><Relationship Id="rId267" Type="http://schemas.openxmlformats.org/officeDocument/2006/relationships/image" Target="../media/image134.png"/><Relationship Id="rId288" Type="http://schemas.openxmlformats.org/officeDocument/2006/relationships/customXml" Target="../ink/ink143.xml"/><Relationship Id="rId411" Type="http://schemas.openxmlformats.org/officeDocument/2006/relationships/customXml" Target="../ink/ink204.xml"/><Relationship Id="rId432" Type="http://schemas.openxmlformats.org/officeDocument/2006/relationships/image" Target="../media/image217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image" Target="../media/image157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image" Target="../media/image1.tmp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334" Type="http://schemas.openxmlformats.org/officeDocument/2006/relationships/image" Target="../media/image3.tmp"/><Relationship Id="rId355" Type="http://schemas.openxmlformats.org/officeDocument/2006/relationships/customXml" Target="../ink/ink176.xml"/><Relationship Id="rId376" Type="http://schemas.openxmlformats.org/officeDocument/2006/relationships/image" Target="../media/image189.png"/><Relationship Id="rId397" Type="http://schemas.openxmlformats.org/officeDocument/2006/relationships/customXml" Target="../ink/ink197.xml"/><Relationship Id="rId4" Type="http://schemas.openxmlformats.org/officeDocument/2006/relationships/customXml" Target="../ink/ink2.xml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image" Target="../media/image129.png"/><Relationship Id="rId278" Type="http://schemas.openxmlformats.org/officeDocument/2006/relationships/customXml" Target="../ink/ink138.xml"/><Relationship Id="rId401" Type="http://schemas.openxmlformats.org/officeDocument/2006/relationships/customXml" Target="../ink/ink199.xml"/><Relationship Id="rId422" Type="http://schemas.openxmlformats.org/officeDocument/2006/relationships/image" Target="../media/image212.png"/><Relationship Id="rId303" Type="http://schemas.openxmlformats.org/officeDocument/2006/relationships/image" Target="../media/image15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image" Target="../media/image69.png"/><Relationship Id="rId345" Type="http://schemas.openxmlformats.org/officeDocument/2006/relationships/customXml" Target="../ink/ink171.xml"/><Relationship Id="rId387" Type="http://schemas.openxmlformats.org/officeDocument/2006/relationships/customXml" Target="../ink/ink192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image" Target="../media/image124.png"/><Relationship Id="rId412" Type="http://schemas.openxmlformats.org/officeDocument/2006/relationships/image" Target="../media/image207.png"/><Relationship Id="rId107" Type="http://schemas.openxmlformats.org/officeDocument/2006/relationships/customXml" Target="../ink/ink53.xml"/><Relationship Id="rId289" Type="http://schemas.openxmlformats.org/officeDocument/2006/relationships/image" Target="../media/image145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customXml" Target="../ink/ink74.xml"/><Relationship Id="rId314" Type="http://schemas.openxmlformats.org/officeDocument/2006/relationships/customXml" Target="../ink/ink156.xml"/><Relationship Id="rId356" Type="http://schemas.openxmlformats.org/officeDocument/2006/relationships/image" Target="../media/image179.png"/><Relationship Id="rId398" Type="http://schemas.openxmlformats.org/officeDocument/2006/relationships/image" Target="../media/image200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423" Type="http://schemas.openxmlformats.org/officeDocument/2006/relationships/customXml" Target="../ink/ink210.xml"/><Relationship Id="rId258" Type="http://schemas.openxmlformats.org/officeDocument/2006/relationships/customXml" Target="../ink/ink128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image" Target="../media/image59.png"/><Relationship Id="rId325" Type="http://schemas.openxmlformats.org/officeDocument/2006/relationships/image" Target="../media/image163.png"/><Relationship Id="rId367" Type="http://schemas.openxmlformats.org/officeDocument/2006/relationships/customXml" Target="../ink/ink182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image" Target="../media/image135.png"/><Relationship Id="rId434" Type="http://schemas.openxmlformats.org/officeDocument/2006/relationships/image" Target="../media/image218.png"/><Relationship Id="rId33" Type="http://schemas.openxmlformats.org/officeDocument/2006/relationships/image" Target="../media/image16.png"/><Relationship Id="rId129" Type="http://schemas.openxmlformats.org/officeDocument/2006/relationships/customXml" Target="../ink/ink64.xml"/><Relationship Id="rId280" Type="http://schemas.openxmlformats.org/officeDocument/2006/relationships/customXml" Target="../ink/ink139.xml"/><Relationship Id="rId336" Type="http://schemas.openxmlformats.org/officeDocument/2006/relationships/image" Target="../media/image169.png"/><Relationship Id="rId75" Type="http://schemas.openxmlformats.org/officeDocument/2006/relationships/image" Target="../media/image37.png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378" Type="http://schemas.openxmlformats.org/officeDocument/2006/relationships/image" Target="../media/image190.png"/><Relationship Id="rId403" Type="http://schemas.openxmlformats.org/officeDocument/2006/relationships/customXml" Target="../ink/ink200.xml"/><Relationship Id="rId6" Type="http://schemas.openxmlformats.org/officeDocument/2006/relationships/customXml" Target="../ink/ink3.xml"/><Relationship Id="rId238" Type="http://schemas.openxmlformats.org/officeDocument/2006/relationships/image" Target="../media/image119.png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customXml" Target="../ink/ink172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customXml" Target="../ink/ink75.xml"/><Relationship Id="rId389" Type="http://schemas.openxmlformats.org/officeDocument/2006/relationships/customXml" Target="../ink/ink193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image" Target="../media/image125.png"/><Relationship Id="rId414" Type="http://schemas.openxmlformats.org/officeDocument/2006/relationships/image" Target="../media/image208.png"/><Relationship Id="rId13" Type="http://schemas.openxmlformats.org/officeDocument/2006/relationships/image" Target="../media/image6.png"/><Relationship Id="rId109" Type="http://schemas.openxmlformats.org/officeDocument/2006/relationships/customXml" Target="../ink/ink54.xml"/><Relationship Id="rId260" Type="http://schemas.openxmlformats.org/officeDocument/2006/relationships/customXml" Target="../ink/ink129.xml"/><Relationship Id="rId316" Type="http://schemas.openxmlformats.org/officeDocument/2006/relationships/customXml" Target="../ink/ink157.xml"/><Relationship Id="rId55" Type="http://schemas.openxmlformats.org/officeDocument/2006/relationships/image" Target="../media/image27.png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358" Type="http://schemas.openxmlformats.org/officeDocument/2006/relationships/image" Target="../media/image180.png"/><Relationship Id="rId162" Type="http://schemas.openxmlformats.org/officeDocument/2006/relationships/image" Target="../media/image81.png"/><Relationship Id="rId218" Type="http://schemas.openxmlformats.org/officeDocument/2006/relationships/image" Target="../media/image109.png"/><Relationship Id="rId425" Type="http://schemas.openxmlformats.org/officeDocument/2006/relationships/customXml" Target="../ink/ink211.xml"/><Relationship Id="rId271" Type="http://schemas.openxmlformats.org/officeDocument/2006/relationships/image" Target="../media/image136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customXml" Target="../ink/ink65.xml"/><Relationship Id="rId327" Type="http://schemas.openxmlformats.org/officeDocument/2006/relationships/image" Target="../media/image164.png"/><Relationship Id="rId369" Type="http://schemas.openxmlformats.org/officeDocument/2006/relationships/customXml" Target="../ink/ink183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240" Type="http://schemas.openxmlformats.org/officeDocument/2006/relationships/customXml" Target="../ink/ink11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image" Target="../media/image50.png"/><Relationship Id="rId282" Type="http://schemas.openxmlformats.org/officeDocument/2006/relationships/customXml" Target="../ink/ink140.xml"/><Relationship Id="rId338" Type="http://schemas.openxmlformats.org/officeDocument/2006/relationships/image" Target="../media/image170.png"/><Relationship Id="rId8" Type="http://schemas.openxmlformats.org/officeDocument/2006/relationships/customXml" Target="../ink/ink4.xml"/><Relationship Id="rId142" Type="http://schemas.openxmlformats.org/officeDocument/2006/relationships/image" Target="../media/image71.png"/><Relationship Id="rId184" Type="http://schemas.openxmlformats.org/officeDocument/2006/relationships/image" Target="../media/image92.png"/><Relationship Id="rId391" Type="http://schemas.openxmlformats.org/officeDocument/2006/relationships/customXml" Target="../ink/ink194.xml"/><Relationship Id="rId405" Type="http://schemas.openxmlformats.org/officeDocument/2006/relationships/customXml" Target="../ink/ink201.xml"/><Relationship Id="rId251" Type="http://schemas.openxmlformats.org/officeDocument/2006/relationships/image" Target="../media/image126.png"/><Relationship Id="rId46" Type="http://schemas.openxmlformats.org/officeDocument/2006/relationships/customXml" Target="../ink/ink23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customXml" Target="../ink/ink173.xml"/><Relationship Id="rId88" Type="http://schemas.openxmlformats.org/officeDocument/2006/relationships/customXml" Target="../ink/ink44.xml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220" Type="http://schemas.openxmlformats.org/officeDocument/2006/relationships/image" Target="../media/image11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0.xml"/><Relationship Id="rId318" Type="http://schemas.openxmlformats.org/officeDocument/2006/relationships/customXml" Target="../ink/ink158.xml"/><Relationship Id="rId99" Type="http://schemas.openxmlformats.org/officeDocument/2006/relationships/customXml" Target="../ink/ink49.xml"/><Relationship Id="rId122" Type="http://schemas.openxmlformats.org/officeDocument/2006/relationships/image" Target="../media/image61.png"/><Relationship Id="rId164" Type="http://schemas.openxmlformats.org/officeDocument/2006/relationships/image" Target="../media/image82.png"/><Relationship Id="rId371" Type="http://schemas.openxmlformats.org/officeDocument/2006/relationships/customXml" Target="../ink/ink184.xml"/><Relationship Id="rId427" Type="http://schemas.openxmlformats.org/officeDocument/2006/relationships/customXml" Target="../ink/ink212.xml"/><Relationship Id="rId26" Type="http://schemas.openxmlformats.org/officeDocument/2006/relationships/customXml" Target="../ink/ink13.xml"/><Relationship Id="rId231" Type="http://schemas.openxmlformats.org/officeDocument/2006/relationships/customXml" Target="../ink/ink115.xml"/><Relationship Id="rId273" Type="http://schemas.openxmlformats.org/officeDocument/2006/relationships/image" Target="../media/image137.png"/><Relationship Id="rId329" Type="http://schemas.openxmlformats.org/officeDocument/2006/relationships/image" Target="../media/image165.png"/><Relationship Id="rId68" Type="http://schemas.openxmlformats.org/officeDocument/2006/relationships/customXml" Target="../ink/ink34.xml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1.png"/><Relationship Id="rId200" Type="http://schemas.openxmlformats.org/officeDocument/2006/relationships/image" Target="../media/image100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242" Type="http://schemas.openxmlformats.org/officeDocument/2006/relationships/customXml" Target="../ink/ink120.xml"/><Relationship Id="rId284" Type="http://schemas.openxmlformats.org/officeDocument/2006/relationships/customXml" Target="../ink/ink141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image" Target="../media/image51.png"/><Relationship Id="rId144" Type="http://schemas.openxmlformats.org/officeDocument/2006/relationships/image" Target="../media/image72.png"/><Relationship Id="rId90" Type="http://schemas.openxmlformats.org/officeDocument/2006/relationships/customXml" Target="../ink/ink45.xml"/><Relationship Id="rId186" Type="http://schemas.openxmlformats.org/officeDocument/2006/relationships/image" Target="../media/image93.png"/><Relationship Id="rId351" Type="http://schemas.openxmlformats.org/officeDocument/2006/relationships/customXml" Target="../ink/ink174.xml"/><Relationship Id="rId393" Type="http://schemas.openxmlformats.org/officeDocument/2006/relationships/customXml" Target="../ink/ink195.xml"/><Relationship Id="rId407" Type="http://schemas.openxmlformats.org/officeDocument/2006/relationships/customXml" Target="../ink/ink202.xml"/><Relationship Id="rId211" Type="http://schemas.openxmlformats.org/officeDocument/2006/relationships/customXml" Target="../ink/ink105.xml"/><Relationship Id="rId253" Type="http://schemas.openxmlformats.org/officeDocument/2006/relationships/image" Target="../media/image127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8" Type="http://schemas.openxmlformats.org/officeDocument/2006/relationships/customXml" Target="../ink/ink24.xml"/><Relationship Id="rId113" Type="http://schemas.openxmlformats.org/officeDocument/2006/relationships/customXml" Target="../ink/ink56.xml"/><Relationship Id="rId320" Type="http://schemas.openxmlformats.org/officeDocument/2006/relationships/customXml" Target="../ink/ink159.xml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222" Type="http://schemas.openxmlformats.org/officeDocument/2006/relationships/image" Target="../media/image111.png"/><Relationship Id="rId264" Type="http://schemas.openxmlformats.org/officeDocument/2006/relationships/customXml" Target="../ink/ink131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image" Target="../media/image62.png"/><Relationship Id="rId70" Type="http://schemas.openxmlformats.org/officeDocument/2006/relationships/customXml" Target="../ink/ink35.xml"/><Relationship Id="rId166" Type="http://schemas.openxmlformats.org/officeDocument/2006/relationships/image" Target="../media/image83.png"/><Relationship Id="rId331" Type="http://schemas.openxmlformats.org/officeDocument/2006/relationships/image" Target="../media/image166.png"/><Relationship Id="rId373" Type="http://schemas.openxmlformats.org/officeDocument/2006/relationships/customXml" Target="../ink/ink185.xml"/><Relationship Id="rId429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6.xml"/><Relationship Id="rId440" Type="http://schemas.openxmlformats.org/officeDocument/2006/relationships/image" Target="../media/image5.tmp"/><Relationship Id="rId28" Type="http://schemas.openxmlformats.org/officeDocument/2006/relationships/customXml" Target="../ink/ink14.xml"/><Relationship Id="rId275" Type="http://schemas.openxmlformats.org/officeDocument/2006/relationships/image" Target="../media/image138.png"/><Relationship Id="rId300" Type="http://schemas.openxmlformats.org/officeDocument/2006/relationships/customXml" Target="../ink/ink1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26.tmp"/><Relationship Id="rId7" Type="http://schemas.openxmlformats.org/officeDocument/2006/relationships/customXml" Target="../ink/ink538.xml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1.png"/><Relationship Id="rId11" Type="http://schemas.openxmlformats.org/officeDocument/2006/relationships/comments" Target="../comments/comment5.xml"/><Relationship Id="rId5" Type="http://schemas.openxmlformats.org/officeDocument/2006/relationships/customXml" Target="../ink/ink537.xml"/><Relationship Id="rId10" Type="http://schemas.openxmlformats.org/officeDocument/2006/relationships/image" Target="../media/image2130.png"/><Relationship Id="rId4" Type="http://schemas.openxmlformats.org/officeDocument/2006/relationships/image" Target="../media/image27.tmp"/><Relationship Id="rId9" Type="http://schemas.openxmlformats.org/officeDocument/2006/relationships/customXml" Target="../ink/ink5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2.xml"/><Relationship Id="rId3" Type="http://schemas.openxmlformats.org/officeDocument/2006/relationships/image" Target="../media/image29.tmp"/><Relationship Id="rId7" Type="http://schemas.openxmlformats.org/officeDocument/2006/relationships/image" Target="../media/image2170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1.xml"/><Relationship Id="rId11" Type="http://schemas.openxmlformats.org/officeDocument/2006/relationships/comments" Target="../comments/comment6.xml"/><Relationship Id="rId5" Type="http://schemas.openxmlformats.org/officeDocument/2006/relationships/image" Target="../media/image2160.png"/><Relationship Id="rId10" Type="http://schemas.openxmlformats.org/officeDocument/2006/relationships/image" Target="../media/image30.tmp"/><Relationship Id="rId4" Type="http://schemas.openxmlformats.org/officeDocument/2006/relationships/customXml" Target="../ink/ink540.xml"/><Relationship Id="rId9" Type="http://schemas.openxmlformats.org/officeDocument/2006/relationships/image" Target="../media/image2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8.xml"/><Relationship Id="rId138" Type="http://schemas.openxmlformats.org/officeDocument/2006/relationships/image" Target="../media/image3100.png"/><Relationship Id="rId159" Type="http://schemas.openxmlformats.org/officeDocument/2006/relationships/customXml" Target="../ink/ink569.xml"/><Relationship Id="rId170" Type="http://schemas.openxmlformats.org/officeDocument/2006/relationships/image" Target="../media/image3260.png"/><Relationship Id="rId191" Type="http://schemas.openxmlformats.org/officeDocument/2006/relationships/customXml" Target="../ink/ink585.xml"/><Relationship Id="rId205" Type="http://schemas.openxmlformats.org/officeDocument/2006/relationships/customXml" Target="../ink/ink592.xml"/><Relationship Id="rId226" Type="http://schemas.openxmlformats.org/officeDocument/2006/relationships/image" Target="../media/image3540.png"/><Relationship Id="rId247" Type="http://schemas.openxmlformats.org/officeDocument/2006/relationships/customXml" Target="../ink/ink613.xml"/><Relationship Id="rId128" Type="http://schemas.openxmlformats.org/officeDocument/2006/relationships/image" Target="../media/image3050.png"/><Relationship Id="rId149" Type="http://schemas.openxmlformats.org/officeDocument/2006/relationships/customXml" Target="../ink/ink564.xml"/><Relationship Id="rId160" Type="http://schemas.openxmlformats.org/officeDocument/2006/relationships/image" Target="../media/image3211.png"/><Relationship Id="rId181" Type="http://schemas.openxmlformats.org/officeDocument/2006/relationships/customXml" Target="../ink/ink580.xml"/><Relationship Id="rId216" Type="http://schemas.openxmlformats.org/officeDocument/2006/relationships/image" Target="../media/image3490.png"/><Relationship Id="rId237" Type="http://schemas.openxmlformats.org/officeDocument/2006/relationships/customXml" Target="../ink/ink608.xml"/><Relationship Id="rId113" Type="http://schemas.openxmlformats.org/officeDocument/2006/relationships/image" Target="../media/image2980.png"/><Relationship Id="rId118" Type="http://schemas.openxmlformats.org/officeDocument/2006/relationships/image" Target="../media/image3000.png"/><Relationship Id="rId134" Type="http://schemas.openxmlformats.org/officeDocument/2006/relationships/image" Target="../media/image3080.png"/><Relationship Id="rId139" Type="http://schemas.openxmlformats.org/officeDocument/2006/relationships/customXml" Target="../ink/ink559.xml"/><Relationship Id="rId150" Type="http://schemas.openxmlformats.org/officeDocument/2006/relationships/image" Target="../media/image3160.png"/><Relationship Id="rId155" Type="http://schemas.openxmlformats.org/officeDocument/2006/relationships/customXml" Target="../ink/ink567.xml"/><Relationship Id="rId171" Type="http://schemas.openxmlformats.org/officeDocument/2006/relationships/customXml" Target="../ink/ink575.xml"/><Relationship Id="rId176" Type="http://schemas.openxmlformats.org/officeDocument/2006/relationships/image" Target="../media/image3290.png"/><Relationship Id="rId192" Type="http://schemas.openxmlformats.org/officeDocument/2006/relationships/image" Target="../media/image3370.png"/><Relationship Id="rId197" Type="http://schemas.openxmlformats.org/officeDocument/2006/relationships/customXml" Target="../ink/ink588.xml"/><Relationship Id="rId206" Type="http://schemas.openxmlformats.org/officeDocument/2006/relationships/image" Target="../media/image3440.png"/><Relationship Id="rId227" Type="http://schemas.openxmlformats.org/officeDocument/2006/relationships/customXml" Target="../ink/ink603.xml"/><Relationship Id="rId201" Type="http://schemas.openxmlformats.org/officeDocument/2006/relationships/customXml" Target="../ink/ink590.xml"/><Relationship Id="rId222" Type="http://schemas.openxmlformats.org/officeDocument/2006/relationships/image" Target="../media/image3520.png"/><Relationship Id="rId243" Type="http://schemas.openxmlformats.org/officeDocument/2006/relationships/customXml" Target="../ink/ink611.xml"/><Relationship Id="rId248" Type="http://schemas.openxmlformats.org/officeDocument/2006/relationships/image" Target="../media/image3650.png"/><Relationship Id="rId124" Type="http://schemas.openxmlformats.org/officeDocument/2006/relationships/image" Target="../media/image3030.png"/><Relationship Id="rId129" Type="http://schemas.openxmlformats.org/officeDocument/2006/relationships/customXml" Target="../ink/ink554.xml"/><Relationship Id="rId140" Type="http://schemas.openxmlformats.org/officeDocument/2006/relationships/image" Target="../media/image3111.png"/><Relationship Id="rId145" Type="http://schemas.openxmlformats.org/officeDocument/2006/relationships/customXml" Target="../ink/ink562.xml"/><Relationship Id="rId161" Type="http://schemas.openxmlformats.org/officeDocument/2006/relationships/customXml" Target="../ink/ink570.xml"/><Relationship Id="rId166" Type="http://schemas.openxmlformats.org/officeDocument/2006/relationships/image" Target="../media/image3240.png"/><Relationship Id="rId182" Type="http://schemas.openxmlformats.org/officeDocument/2006/relationships/image" Target="../media/image3320.png"/><Relationship Id="rId187" Type="http://schemas.openxmlformats.org/officeDocument/2006/relationships/customXml" Target="../ink/ink583.xml"/><Relationship Id="rId217" Type="http://schemas.openxmlformats.org/officeDocument/2006/relationships/customXml" Target="../ink/ink59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70.png"/><Relationship Id="rId233" Type="http://schemas.openxmlformats.org/officeDocument/2006/relationships/customXml" Target="../ink/ink606.xml"/><Relationship Id="rId238" Type="http://schemas.openxmlformats.org/officeDocument/2006/relationships/image" Target="../media/image3600.png"/><Relationship Id="rId254" Type="http://schemas.openxmlformats.org/officeDocument/2006/relationships/image" Target="../media/image3680.png"/><Relationship Id="rId114" Type="http://schemas.openxmlformats.org/officeDocument/2006/relationships/customXml" Target="../ink/ink546.xml"/><Relationship Id="rId119" Type="http://schemas.openxmlformats.org/officeDocument/2006/relationships/customXml" Target="../ink/ink549.xml"/><Relationship Id="rId130" Type="http://schemas.openxmlformats.org/officeDocument/2006/relationships/image" Target="../media/image3060.png"/><Relationship Id="rId135" Type="http://schemas.openxmlformats.org/officeDocument/2006/relationships/customXml" Target="../ink/ink557.xml"/><Relationship Id="rId151" Type="http://schemas.openxmlformats.org/officeDocument/2006/relationships/customXml" Target="../ink/ink565.xml"/><Relationship Id="rId156" Type="http://schemas.openxmlformats.org/officeDocument/2006/relationships/image" Target="../media/image3190.png"/><Relationship Id="rId177" Type="http://schemas.openxmlformats.org/officeDocument/2006/relationships/customXml" Target="../ink/ink578.xml"/><Relationship Id="rId198" Type="http://schemas.openxmlformats.org/officeDocument/2006/relationships/image" Target="../media/image3400.png"/><Relationship Id="rId172" Type="http://schemas.openxmlformats.org/officeDocument/2006/relationships/image" Target="../media/image3270.png"/><Relationship Id="rId193" Type="http://schemas.openxmlformats.org/officeDocument/2006/relationships/customXml" Target="../ink/ink586.xml"/><Relationship Id="rId202" Type="http://schemas.openxmlformats.org/officeDocument/2006/relationships/image" Target="../media/image3420.png"/><Relationship Id="rId207" Type="http://schemas.openxmlformats.org/officeDocument/2006/relationships/customXml" Target="../ink/ink593.xml"/><Relationship Id="rId223" Type="http://schemas.openxmlformats.org/officeDocument/2006/relationships/customXml" Target="../ink/ink601.xml"/><Relationship Id="rId228" Type="http://schemas.openxmlformats.org/officeDocument/2006/relationships/image" Target="../media/image3550.png"/><Relationship Id="rId244" Type="http://schemas.openxmlformats.org/officeDocument/2006/relationships/image" Target="../media/image3630.png"/><Relationship Id="rId249" Type="http://schemas.openxmlformats.org/officeDocument/2006/relationships/customXml" Target="../ink/ink614.xml"/><Relationship Id="rId109" Type="http://schemas.openxmlformats.org/officeDocument/2006/relationships/image" Target="../media/image2960.png"/><Relationship Id="rId120" Type="http://schemas.openxmlformats.org/officeDocument/2006/relationships/image" Target="../media/image3011.png"/><Relationship Id="rId125" Type="http://schemas.openxmlformats.org/officeDocument/2006/relationships/customXml" Target="../ink/ink552.xml"/><Relationship Id="rId141" Type="http://schemas.openxmlformats.org/officeDocument/2006/relationships/customXml" Target="../ink/ink560.xml"/><Relationship Id="rId146" Type="http://schemas.openxmlformats.org/officeDocument/2006/relationships/image" Target="../media/image3140.png"/><Relationship Id="rId167" Type="http://schemas.openxmlformats.org/officeDocument/2006/relationships/customXml" Target="../ink/ink573.xml"/><Relationship Id="rId188" Type="http://schemas.openxmlformats.org/officeDocument/2006/relationships/image" Target="../media/image3350.png"/><Relationship Id="rId162" Type="http://schemas.openxmlformats.org/officeDocument/2006/relationships/image" Target="../media/image3220.png"/><Relationship Id="rId183" Type="http://schemas.openxmlformats.org/officeDocument/2006/relationships/customXml" Target="../ink/ink581.xml"/><Relationship Id="rId213" Type="http://schemas.openxmlformats.org/officeDocument/2006/relationships/customXml" Target="../ink/ink596.xml"/><Relationship Id="rId218" Type="http://schemas.openxmlformats.org/officeDocument/2006/relationships/image" Target="../media/image3500.png"/><Relationship Id="rId234" Type="http://schemas.openxmlformats.org/officeDocument/2006/relationships/image" Target="../media/image3580.png"/><Relationship Id="rId239" Type="http://schemas.openxmlformats.org/officeDocument/2006/relationships/customXml" Target="../ink/ink609.xml"/><Relationship Id="rId2" Type="http://schemas.openxmlformats.org/officeDocument/2006/relationships/image" Target="../media/image32.tmp"/><Relationship Id="rId250" Type="http://schemas.openxmlformats.org/officeDocument/2006/relationships/image" Target="../media/image366.png"/><Relationship Id="rId255" Type="http://schemas.openxmlformats.org/officeDocument/2006/relationships/customXml" Target="../ink/ink617.xml"/><Relationship Id="rId110" Type="http://schemas.openxmlformats.org/officeDocument/2006/relationships/customXml" Target="../ink/ink544.xml"/><Relationship Id="rId115" Type="http://schemas.openxmlformats.org/officeDocument/2006/relationships/image" Target="../media/image2990.png"/><Relationship Id="rId131" Type="http://schemas.openxmlformats.org/officeDocument/2006/relationships/customXml" Target="../ink/ink555.xml"/><Relationship Id="rId136" Type="http://schemas.openxmlformats.org/officeDocument/2006/relationships/image" Target="../media/image3090.png"/><Relationship Id="rId157" Type="http://schemas.openxmlformats.org/officeDocument/2006/relationships/customXml" Target="../ink/ink568.xml"/><Relationship Id="rId178" Type="http://schemas.openxmlformats.org/officeDocument/2006/relationships/image" Target="../media/image3300.png"/><Relationship Id="rId152" Type="http://schemas.openxmlformats.org/officeDocument/2006/relationships/image" Target="../media/image3170.png"/><Relationship Id="rId173" Type="http://schemas.openxmlformats.org/officeDocument/2006/relationships/customXml" Target="../ink/ink576.xml"/><Relationship Id="rId194" Type="http://schemas.openxmlformats.org/officeDocument/2006/relationships/image" Target="../media/image3380.png"/><Relationship Id="rId199" Type="http://schemas.openxmlformats.org/officeDocument/2006/relationships/customXml" Target="../ink/ink589.xml"/><Relationship Id="rId203" Type="http://schemas.openxmlformats.org/officeDocument/2006/relationships/customXml" Target="../ink/ink591.xml"/><Relationship Id="rId208" Type="http://schemas.openxmlformats.org/officeDocument/2006/relationships/image" Target="../media/image3450.png"/><Relationship Id="rId229" Type="http://schemas.openxmlformats.org/officeDocument/2006/relationships/customXml" Target="../ink/ink604.xml"/><Relationship Id="rId224" Type="http://schemas.openxmlformats.org/officeDocument/2006/relationships/image" Target="../media/image3530.png"/><Relationship Id="rId240" Type="http://schemas.openxmlformats.org/officeDocument/2006/relationships/image" Target="../media/image3611.png"/><Relationship Id="rId245" Type="http://schemas.openxmlformats.org/officeDocument/2006/relationships/customXml" Target="../ink/ink612.xml"/><Relationship Id="rId126" Type="http://schemas.openxmlformats.org/officeDocument/2006/relationships/image" Target="../media/image3040.png"/><Relationship Id="rId147" Type="http://schemas.openxmlformats.org/officeDocument/2006/relationships/customXml" Target="../ink/ink563.xml"/><Relationship Id="rId168" Type="http://schemas.openxmlformats.org/officeDocument/2006/relationships/image" Target="../media/image3250.png"/><Relationship Id="rId121" Type="http://schemas.openxmlformats.org/officeDocument/2006/relationships/customXml" Target="../ink/ink550.xml"/><Relationship Id="rId142" Type="http://schemas.openxmlformats.org/officeDocument/2006/relationships/image" Target="../media/image3120.png"/><Relationship Id="rId163" Type="http://schemas.openxmlformats.org/officeDocument/2006/relationships/customXml" Target="../ink/ink571.xml"/><Relationship Id="rId184" Type="http://schemas.openxmlformats.org/officeDocument/2006/relationships/image" Target="../media/image3330.png"/><Relationship Id="rId189" Type="http://schemas.openxmlformats.org/officeDocument/2006/relationships/customXml" Target="../ink/ink584.xml"/><Relationship Id="rId219" Type="http://schemas.openxmlformats.org/officeDocument/2006/relationships/customXml" Target="../ink/ink599.xml"/><Relationship Id="rId3" Type="http://schemas.openxmlformats.org/officeDocument/2006/relationships/image" Target="../media/image3.tmp"/><Relationship Id="rId214" Type="http://schemas.openxmlformats.org/officeDocument/2006/relationships/image" Target="../media/image3480.png"/><Relationship Id="rId230" Type="http://schemas.openxmlformats.org/officeDocument/2006/relationships/image" Target="../media/image3560.png"/><Relationship Id="rId235" Type="http://schemas.openxmlformats.org/officeDocument/2006/relationships/customXml" Target="../ink/ink607.xml"/><Relationship Id="rId251" Type="http://schemas.openxmlformats.org/officeDocument/2006/relationships/customXml" Target="../ink/ink615.xml"/><Relationship Id="rId256" Type="http://schemas.openxmlformats.org/officeDocument/2006/relationships/image" Target="../media/image3690.png"/><Relationship Id="rId116" Type="http://schemas.openxmlformats.org/officeDocument/2006/relationships/customXml" Target="../ink/ink547.xml"/><Relationship Id="rId137" Type="http://schemas.openxmlformats.org/officeDocument/2006/relationships/customXml" Target="../ink/ink558.xml"/><Relationship Id="rId158" Type="http://schemas.openxmlformats.org/officeDocument/2006/relationships/image" Target="../media/image3200.png"/><Relationship Id="rId111" Type="http://schemas.openxmlformats.org/officeDocument/2006/relationships/image" Target="../media/image2970.png"/><Relationship Id="rId132" Type="http://schemas.openxmlformats.org/officeDocument/2006/relationships/image" Target="../media/image3070.png"/><Relationship Id="rId153" Type="http://schemas.openxmlformats.org/officeDocument/2006/relationships/customXml" Target="../ink/ink566.xml"/><Relationship Id="rId174" Type="http://schemas.openxmlformats.org/officeDocument/2006/relationships/image" Target="../media/image3280.png"/><Relationship Id="rId179" Type="http://schemas.openxmlformats.org/officeDocument/2006/relationships/customXml" Target="../ink/ink579.xml"/><Relationship Id="rId195" Type="http://schemas.openxmlformats.org/officeDocument/2006/relationships/customXml" Target="../ink/ink587.xml"/><Relationship Id="rId209" Type="http://schemas.openxmlformats.org/officeDocument/2006/relationships/customXml" Target="../ink/ink594.xml"/><Relationship Id="rId190" Type="http://schemas.openxmlformats.org/officeDocument/2006/relationships/image" Target="../media/image3360.png"/><Relationship Id="rId204" Type="http://schemas.openxmlformats.org/officeDocument/2006/relationships/image" Target="../media/image3430.png"/><Relationship Id="rId220" Type="http://schemas.openxmlformats.org/officeDocument/2006/relationships/image" Target="../media/image3511.png"/><Relationship Id="rId225" Type="http://schemas.openxmlformats.org/officeDocument/2006/relationships/customXml" Target="../ink/ink602.xml"/><Relationship Id="rId241" Type="http://schemas.openxmlformats.org/officeDocument/2006/relationships/customXml" Target="../ink/ink610.xml"/><Relationship Id="rId246" Type="http://schemas.openxmlformats.org/officeDocument/2006/relationships/image" Target="../media/image3640.png"/><Relationship Id="rId57" Type="http://schemas.openxmlformats.org/officeDocument/2006/relationships/image" Target="../media/image1550.png"/><Relationship Id="rId127" Type="http://schemas.openxmlformats.org/officeDocument/2006/relationships/customXml" Target="../ink/ink553.xml"/><Relationship Id="rId122" Type="http://schemas.openxmlformats.org/officeDocument/2006/relationships/image" Target="../media/image3020.png"/><Relationship Id="rId143" Type="http://schemas.openxmlformats.org/officeDocument/2006/relationships/customXml" Target="../ink/ink561.xml"/><Relationship Id="rId148" Type="http://schemas.openxmlformats.org/officeDocument/2006/relationships/image" Target="../media/image3150.png"/><Relationship Id="rId164" Type="http://schemas.openxmlformats.org/officeDocument/2006/relationships/image" Target="../media/image3230.png"/><Relationship Id="rId169" Type="http://schemas.openxmlformats.org/officeDocument/2006/relationships/customXml" Target="../ink/ink574.xml"/><Relationship Id="rId185" Type="http://schemas.openxmlformats.org/officeDocument/2006/relationships/customXml" Target="../ink/ink582.xml"/><Relationship Id="rId4" Type="http://schemas.openxmlformats.org/officeDocument/2006/relationships/customXml" Target="../ink/ink543.xml"/><Relationship Id="rId180" Type="http://schemas.openxmlformats.org/officeDocument/2006/relationships/image" Target="../media/image3311.png"/><Relationship Id="rId210" Type="http://schemas.openxmlformats.org/officeDocument/2006/relationships/image" Target="../media/image3460.png"/><Relationship Id="rId215" Type="http://schemas.openxmlformats.org/officeDocument/2006/relationships/customXml" Target="../ink/ink597.xml"/><Relationship Id="rId236" Type="http://schemas.openxmlformats.org/officeDocument/2006/relationships/image" Target="../media/image3590.png"/><Relationship Id="rId231" Type="http://schemas.openxmlformats.org/officeDocument/2006/relationships/customXml" Target="../ink/ink605.xml"/><Relationship Id="rId252" Type="http://schemas.openxmlformats.org/officeDocument/2006/relationships/image" Target="../media/image367.png"/><Relationship Id="rId112" Type="http://schemas.openxmlformats.org/officeDocument/2006/relationships/customXml" Target="../ink/ink545.xml"/><Relationship Id="rId133" Type="http://schemas.openxmlformats.org/officeDocument/2006/relationships/customXml" Target="../ink/ink556.xml"/><Relationship Id="rId154" Type="http://schemas.openxmlformats.org/officeDocument/2006/relationships/image" Target="../media/image3180.png"/><Relationship Id="rId175" Type="http://schemas.openxmlformats.org/officeDocument/2006/relationships/customXml" Target="../ink/ink577.xml"/><Relationship Id="rId196" Type="http://schemas.openxmlformats.org/officeDocument/2006/relationships/image" Target="../media/image3390.png"/><Relationship Id="rId200" Type="http://schemas.openxmlformats.org/officeDocument/2006/relationships/image" Target="../media/image3411.png"/><Relationship Id="rId221" Type="http://schemas.openxmlformats.org/officeDocument/2006/relationships/customXml" Target="../ink/ink600.xml"/><Relationship Id="rId242" Type="http://schemas.openxmlformats.org/officeDocument/2006/relationships/image" Target="../media/image3620.png"/><Relationship Id="rId123" Type="http://schemas.openxmlformats.org/officeDocument/2006/relationships/customXml" Target="../ink/ink551.xml"/><Relationship Id="rId144" Type="http://schemas.openxmlformats.org/officeDocument/2006/relationships/image" Target="../media/image3130.png"/><Relationship Id="rId165" Type="http://schemas.openxmlformats.org/officeDocument/2006/relationships/customXml" Target="../ink/ink572.xml"/><Relationship Id="rId186" Type="http://schemas.openxmlformats.org/officeDocument/2006/relationships/image" Target="../media/image3340.png"/><Relationship Id="rId211" Type="http://schemas.openxmlformats.org/officeDocument/2006/relationships/customXml" Target="../ink/ink595.xml"/><Relationship Id="rId232" Type="http://schemas.openxmlformats.org/officeDocument/2006/relationships/image" Target="../media/image3570.png"/><Relationship Id="rId253" Type="http://schemas.openxmlformats.org/officeDocument/2006/relationships/customXml" Target="../ink/ink6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70.png"/><Relationship Id="rId21" Type="http://schemas.openxmlformats.org/officeDocument/2006/relationships/image" Target="../media/image37.tmp"/><Relationship Id="rId42" Type="http://schemas.openxmlformats.org/officeDocument/2006/relationships/image" Target="../media/image3950.png"/><Relationship Id="rId47" Type="http://schemas.openxmlformats.org/officeDocument/2006/relationships/customXml" Target="../ink/ink638.xml"/><Relationship Id="rId63" Type="http://schemas.openxmlformats.org/officeDocument/2006/relationships/customXml" Target="../ink/ink646.xml"/><Relationship Id="rId68" Type="http://schemas.openxmlformats.org/officeDocument/2006/relationships/image" Target="../media/image4080.png"/><Relationship Id="rId84" Type="http://schemas.openxmlformats.org/officeDocument/2006/relationships/image" Target="../media/image416.png"/><Relationship Id="rId89" Type="http://schemas.openxmlformats.org/officeDocument/2006/relationships/customXml" Target="../ink/ink659.xml"/><Relationship Id="rId16" Type="http://schemas.openxmlformats.org/officeDocument/2006/relationships/image" Target="../media/image3800.png"/><Relationship Id="rId11" Type="http://schemas.openxmlformats.org/officeDocument/2006/relationships/customXml" Target="../ink/ink622.xml"/><Relationship Id="rId32" Type="http://schemas.openxmlformats.org/officeDocument/2006/relationships/image" Target="../media/image3900.png"/><Relationship Id="rId37" Type="http://schemas.openxmlformats.org/officeDocument/2006/relationships/customXml" Target="../ink/ink633.xml"/><Relationship Id="rId53" Type="http://schemas.openxmlformats.org/officeDocument/2006/relationships/customXml" Target="../ink/ink641.xml"/><Relationship Id="rId58" Type="http://schemas.openxmlformats.org/officeDocument/2006/relationships/image" Target="../media/image4030.png"/><Relationship Id="rId74" Type="http://schemas.openxmlformats.org/officeDocument/2006/relationships/image" Target="../media/image4111.png"/><Relationship Id="rId79" Type="http://schemas.openxmlformats.org/officeDocument/2006/relationships/customXml" Target="../ink/ink654.xml"/><Relationship Id="rId5" Type="http://schemas.openxmlformats.org/officeDocument/2006/relationships/customXml" Target="../ink/ink619.xml"/><Relationship Id="rId90" Type="http://schemas.openxmlformats.org/officeDocument/2006/relationships/image" Target="../media/image419.png"/><Relationship Id="rId95" Type="http://schemas.openxmlformats.org/officeDocument/2006/relationships/comments" Target="../comments/comment7.xml"/><Relationship Id="rId22" Type="http://schemas.openxmlformats.org/officeDocument/2006/relationships/image" Target="../media/image38.tmp"/><Relationship Id="rId27" Type="http://schemas.openxmlformats.org/officeDocument/2006/relationships/customXml" Target="../ink/ink628.xml"/><Relationship Id="rId43" Type="http://schemas.openxmlformats.org/officeDocument/2006/relationships/customXml" Target="../ink/ink636.xml"/><Relationship Id="rId48" Type="http://schemas.openxmlformats.org/officeDocument/2006/relationships/image" Target="../media/image3980.png"/><Relationship Id="rId64" Type="http://schemas.openxmlformats.org/officeDocument/2006/relationships/image" Target="../media/image4060.png"/><Relationship Id="rId69" Type="http://schemas.openxmlformats.org/officeDocument/2006/relationships/customXml" Target="../ink/ink649.xml"/><Relationship Id="rId8" Type="http://schemas.openxmlformats.org/officeDocument/2006/relationships/image" Target="../media/image3760.png"/><Relationship Id="rId51" Type="http://schemas.openxmlformats.org/officeDocument/2006/relationships/customXml" Target="../ink/ink640.xml"/><Relationship Id="rId72" Type="http://schemas.openxmlformats.org/officeDocument/2006/relationships/image" Target="../media/image4100.png"/><Relationship Id="rId80" Type="http://schemas.openxmlformats.org/officeDocument/2006/relationships/image" Target="../media/image4140.png"/><Relationship Id="rId85" Type="http://schemas.openxmlformats.org/officeDocument/2006/relationships/customXml" Target="../ink/ink657.xml"/><Relationship Id="rId93" Type="http://schemas.openxmlformats.org/officeDocument/2006/relationships/customXml" Target="../ink/ink661.xml"/><Relationship Id="rId3" Type="http://schemas.openxmlformats.org/officeDocument/2006/relationships/customXml" Target="../ink/ink618.xml"/><Relationship Id="rId12" Type="http://schemas.openxmlformats.org/officeDocument/2006/relationships/image" Target="../media/image3780.png"/><Relationship Id="rId17" Type="http://schemas.openxmlformats.org/officeDocument/2006/relationships/customXml" Target="../ink/ink625.xml"/><Relationship Id="rId25" Type="http://schemas.openxmlformats.org/officeDocument/2006/relationships/customXml" Target="../ink/ink627.xml"/><Relationship Id="rId33" Type="http://schemas.openxmlformats.org/officeDocument/2006/relationships/customXml" Target="../ink/ink631.xml"/><Relationship Id="rId38" Type="http://schemas.openxmlformats.org/officeDocument/2006/relationships/image" Target="../media/image3930.png"/><Relationship Id="rId46" Type="http://schemas.openxmlformats.org/officeDocument/2006/relationships/image" Target="../media/image3970.png"/><Relationship Id="rId59" Type="http://schemas.openxmlformats.org/officeDocument/2006/relationships/customXml" Target="../ink/ink644.xml"/><Relationship Id="rId67" Type="http://schemas.openxmlformats.org/officeDocument/2006/relationships/customXml" Target="../ink/ink648.xml"/><Relationship Id="rId20" Type="http://schemas.openxmlformats.org/officeDocument/2006/relationships/image" Target="../media/image36.tmp"/><Relationship Id="rId41" Type="http://schemas.openxmlformats.org/officeDocument/2006/relationships/customXml" Target="../ink/ink635.xml"/><Relationship Id="rId54" Type="http://schemas.openxmlformats.org/officeDocument/2006/relationships/image" Target="../media/image4011.png"/><Relationship Id="rId62" Type="http://schemas.openxmlformats.org/officeDocument/2006/relationships/image" Target="../media/image4050.png"/><Relationship Id="rId70" Type="http://schemas.openxmlformats.org/officeDocument/2006/relationships/image" Target="../media/image4090.png"/><Relationship Id="rId75" Type="http://schemas.openxmlformats.org/officeDocument/2006/relationships/customXml" Target="../ink/ink652.xml"/><Relationship Id="rId83" Type="http://schemas.openxmlformats.org/officeDocument/2006/relationships/customXml" Target="../ink/ink656.xml"/><Relationship Id="rId88" Type="http://schemas.openxmlformats.org/officeDocument/2006/relationships/image" Target="../media/image418.png"/><Relationship Id="rId91" Type="http://schemas.openxmlformats.org/officeDocument/2006/relationships/customXml" Target="../ink/ink6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0.png"/><Relationship Id="rId15" Type="http://schemas.openxmlformats.org/officeDocument/2006/relationships/customXml" Target="../ink/ink624.xml"/><Relationship Id="rId23" Type="http://schemas.openxmlformats.org/officeDocument/2006/relationships/customXml" Target="../ink/ink626.xml"/><Relationship Id="rId28" Type="http://schemas.openxmlformats.org/officeDocument/2006/relationships/image" Target="../media/image3880.png"/><Relationship Id="rId36" Type="http://schemas.openxmlformats.org/officeDocument/2006/relationships/image" Target="../media/image3920.png"/><Relationship Id="rId49" Type="http://schemas.openxmlformats.org/officeDocument/2006/relationships/customXml" Target="../ink/ink639.xml"/><Relationship Id="rId57" Type="http://schemas.openxmlformats.org/officeDocument/2006/relationships/customXml" Target="../ink/ink643.xml"/><Relationship Id="rId10" Type="http://schemas.openxmlformats.org/officeDocument/2006/relationships/image" Target="../media/image3770.png"/><Relationship Id="rId31" Type="http://schemas.openxmlformats.org/officeDocument/2006/relationships/customXml" Target="../ink/ink630.xml"/><Relationship Id="rId44" Type="http://schemas.openxmlformats.org/officeDocument/2006/relationships/image" Target="../media/image3960.png"/><Relationship Id="rId52" Type="http://schemas.openxmlformats.org/officeDocument/2006/relationships/image" Target="../media/image4000.png"/><Relationship Id="rId60" Type="http://schemas.openxmlformats.org/officeDocument/2006/relationships/image" Target="../media/image4040.png"/><Relationship Id="rId65" Type="http://schemas.openxmlformats.org/officeDocument/2006/relationships/customXml" Target="../ink/ink647.xml"/><Relationship Id="rId73" Type="http://schemas.openxmlformats.org/officeDocument/2006/relationships/customXml" Target="../ink/ink651.xml"/><Relationship Id="rId78" Type="http://schemas.openxmlformats.org/officeDocument/2006/relationships/image" Target="../media/image4130.png"/><Relationship Id="rId81" Type="http://schemas.openxmlformats.org/officeDocument/2006/relationships/customXml" Target="../ink/ink655.xml"/><Relationship Id="rId86" Type="http://schemas.openxmlformats.org/officeDocument/2006/relationships/image" Target="../media/image417.png"/><Relationship Id="rId94" Type="http://schemas.openxmlformats.org/officeDocument/2006/relationships/image" Target="../media/image421.png"/><Relationship Id="rId4" Type="http://schemas.openxmlformats.org/officeDocument/2006/relationships/image" Target="../media/image3740.png"/><Relationship Id="rId9" Type="http://schemas.openxmlformats.org/officeDocument/2006/relationships/customXml" Target="../ink/ink621.xml"/><Relationship Id="rId13" Type="http://schemas.openxmlformats.org/officeDocument/2006/relationships/customXml" Target="../ink/ink623.xml"/><Relationship Id="rId18" Type="http://schemas.openxmlformats.org/officeDocument/2006/relationships/image" Target="../media/image3811.png"/><Relationship Id="rId39" Type="http://schemas.openxmlformats.org/officeDocument/2006/relationships/customXml" Target="../ink/ink634.xml"/><Relationship Id="rId34" Type="http://schemas.openxmlformats.org/officeDocument/2006/relationships/image" Target="../media/image3911.png"/><Relationship Id="rId50" Type="http://schemas.openxmlformats.org/officeDocument/2006/relationships/image" Target="../media/image3990.png"/><Relationship Id="rId55" Type="http://schemas.openxmlformats.org/officeDocument/2006/relationships/customXml" Target="../ink/ink642.xml"/><Relationship Id="rId76" Type="http://schemas.openxmlformats.org/officeDocument/2006/relationships/image" Target="../media/image4120.png"/><Relationship Id="rId7" Type="http://schemas.openxmlformats.org/officeDocument/2006/relationships/customXml" Target="../ink/ink620.xml"/><Relationship Id="rId71" Type="http://schemas.openxmlformats.org/officeDocument/2006/relationships/customXml" Target="../ink/ink650.xml"/><Relationship Id="rId92" Type="http://schemas.openxmlformats.org/officeDocument/2006/relationships/image" Target="../media/image420.png"/><Relationship Id="rId2" Type="http://schemas.openxmlformats.org/officeDocument/2006/relationships/image" Target="../media/image34.tmp"/><Relationship Id="rId29" Type="http://schemas.openxmlformats.org/officeDocument/2006/relationships/customXml" Target="../ink/ink629.xml"/><Relationship Id="rId24" Type="http://schemas.openxmlformats.org/officeDocument/2006/relationships/image" Target="../media/image3860.png"/><Relationship Id="rId40" Type="http://schemas.openxmlformats.org/officeDocument/2006/relationships/image" Target="../media/image3940.png"/><Relationship Id="rId45" Type="http://schemas.openxmlformats.org/officeDocument/2006/relationships/customXml" Target="../ink/ink637.xml"/><Relationship Id="rId66" Type="http://schemas.openxmlformats.org/officeDocument/2006/relationships/image" Target="../media/image4070.png"/><Relationship Id="rId87" Type="http://schemas.openxmlformats.org/officeDocument/2006/relationships/customXml" Target="../ink/ink658.xml"/><Relationship Id="rId61" Type="http://schemas.openxmlformats.org/officeDocument/2006/relationships/customXml" Target="../ink/ink645.xml"/><Relationship Id="rId82" Type="http://schemas.openxmlformats.org/officeDocument/2006/relationships/image" Target="../media/image4150.png"/><Relationship Id="rId19" Type="http://schemas.openxmlformats.org/officeDocument/2006/relationships/image" Target="../media/image35.tmp"/><Relationship Id="rId14" Type="http://schemas.openxmlformats.org/officeDocument/2006/relationships/image" Target="../media/image3790.png"/><Relationship Id="rId30" Type="http://schemas.openxmlformats.org/officeDocument/2006/relationships/image" Target="../media/image3890.png"/><Relationship Id="rId35" Type="http://schemas.openxmlformats.org/officeDocument/2006/relationships/customXml" Target="../ink/ink632.xml"/><Relationship Id="rId56" Type="http://schemas.openxmlformats.org/officeDocument/2006/relationships/image" Target="../media/image4020.png"/><Relationship Id="rId77" Type="http://schemas.openxmlformats.org/officeDocument/2006/relationships/customXml" Target="../ink/ink65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7.png"/><Relationship Id="rId18" Type="http://schemas.openxmlformats.org/officeDocument/2006/relationships/customXml" Target="../ink/ink669.xml"/><Relationship Id="rId26" Type="http://schemas.openxmlformats.org/officeDocument/2006/relationships/customXml" Target="../ink/ink673.xml"/><Relationship Id="rId3" Type="http://schemas.openxmlformats.org/officeDocument/2006/relationships/image" Target="../media/image40.tmp"/><Relationship Id="rId21" Type="http://schemas.openxmlformats.org/officeDocument/2006/relationships/image" Target="../media/image431.png"/><Relationship Id="rId34" Type="http://schemas.openxmlformats.org/officeDocument/2006/relationships/image" Target="../media/image439.png"/><Relationship Id="rId7" Type="http://schemas.openxmlformats.org/officeDocument/2006/relationships/image" Target="../media/image425.png"/><Relationship Id="rId12" Type="http://schemas.openxmlformats.org/officeDocument/2006/relationships/customXml" Target="../ink/ink666.xml"/><Relationship Id="rId17" Type="http://schemas.openxmlformats.org/officeDocument/2006/relationships/image" Target="../media/image429.png"/><Relationship Id="rId25" Type="http://schemas.openxmlformats.org/officeDocument/2006/relationships/image" Target="../media/image433.png"/><Relationship Id="rId33" Type="http://schemas.openxmlformats.org/officeDocument/2006/relationships/customXml" Target="../ink/ink676.xml"/><Relationship Id="rId2" Type="http://schemas.openxmlformats.org/officeDocument/2006/relationships/image" Target="../media/image39.tmp"/><Relationship Id="rId16" Type="http://schemas.openxmlformats.org/officeDocument/2006/relationships/customXml" Target="../ink/ink668.xml"/><Relationship Id="rId20" Type="http://schemas.openxmlformats.org/officeDocument/2006/relationships/customXml" Target="../ink/ink670.xml"/><Relationship Id="rId29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3.xml"/><Relationship Id="rId11" Type="http://schemas.openxmlformats.org/officeDocument/2006/relationships/image" Target="../media/image426.png"/><Relationship Id="rId24" Type="http://schemas.openxmlformats.org/officeDocument/2006/relationships/customXml" Target="../ink/ink672.xml"/><Relationship Id="rId32" Type="http://schemas.openxmlformats.org/officeDocument/2006/relationships/image" Target="../media/image438.png"/><Relationship Id="rId5" Type="http://schemas.openxmlformats.org/officeDocument/2006/relationships/image" Target="../media/image424.png"/><Relationship Id="rId15" Type="http://schemas.openxmlformats.org/officeDocument/2006/relationships/image" Target="../media/image428.png"/><Relationship Id="rId23" Type="http://schemas.openxmlformats.org/officeDocument/2006/relationships/image" Target="../media/image432.png"/><Relationship Id="rId28" Type="http://schemas.openxmlformats.org/officeDocument/2006/relationships/customXml" Target="../ink/ink674.xml"/><Relationship Id="rId36" Type="http://schemas.openxmlformats.org/officeDocument/2006/relationships/image" Target="../media/image440.png"/><Relationship Id="rId10" Type="http://schemas.openxmlformats.org/officeDocument/2006/relationships/customXml" Target="../ink/ink665.xml"/><Relationship Id="rId19" Type="http://schemas.openxmlformats.org/officeDocument/2006/relationships/image" Target="../media/image430.png"/><Relationship Id="rId31" Type="http://schemas.openxmlformats.org/officeDocument/2006/relationships/customXml" Target="../ink/ink675.xml"/><Relationship Id="rId4" Type="http://schemas.openxmlformats.org/officeDocument/2006/relationships/customXml" Target="../ink/ink662.xml"/><Relationship Id="rId9" Type="http://schemas.openxmlformats.org/officeDocument/2006/relationships/image" Target="../media/image1550.png"/><Relationship Id="rId14" Type="http://schemas.openxmlformats.org/officeDocument/2006/relationships/customXml" Target="../ink/ink667.xml"/><Relationship Id="rId22" Type="http://schemas.openxmlformats.org/officeDocument/2006/relationships/customXml" Target="../ink/ink671.xml"/><Relationship Id="rId27" Type="http://schemas.openxmlformats.org/officeDocument/2006/relationships/image" Target="../media/image434.png"/><Relationship Id="rId30" Type="http://schemas.openxmlformats.org/officeDocument/2006/relationships/image" Target="../media/image41.tmp"/><Relationship Id="rId35" Type="http://schemas.openxmlformats.org/officeDocument/2006/relationships/customXml" Target="../ink/ink677.xml"/><Relationship Id="rId8" Type="http://schemas.openxmlformats.org/officeDocument/2006/relationships/customXml" Target="../ink/ink66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9.xml"/><Relationship Id="rId13" Type="http://schemas.openxmlformats.org/officeDocument/2006/relationships/image" Target="../media/image444.png"/><Relationship Id="rId18" Type="http://schemas.openxmlformats.org/officeDocument/2006/relationships/customXml" Target="../ink/ink684.xml"/><Relationship Id="rId3" Type="http://schemas.openxmlformats.org/officeDocument/2006/relationships/image" Target="../media/image43.tmp"/><Relationship Id="rId7" Type="http://schemas.openxmlformats.org/officeDocument/2006/relationships/image" Target="../media/image441.png"/><Relationship Id="rId12" Type="http://schemas.openxmlformats.org/officeDocument/2006/relationships/customXml" Target="../ink/ink681.xml"/><Relationship Id="rId17" Type="http://schemas.openxmlformats.org/officeDocument/2006/relationships/image" Target="../media/image446.png"/><Relationship Id="rId2" Type="http://schemas.openxmlformats.org/officeDocument/2006/relationships/image" Target="../media/image42.tmp"/><Relationship Id="rId16" Type="http://schemas.openxmlformats.org/officeDocument/2006/relationships/customXml" Target="../ink/ink6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8.xml"/><Relationship Id="rId11" Type="http://schemas.openxmlformats.org/officeDocument/2006/relationships/image" Target="../media/image443.png"/><Relationship Id="rId5" Type="http://schemas.openxmlformats.org/officeDocument/2006/relationships/image" Target="../media/image4.tmp"/><Relationship Id="rId15" Type="http://schemas.openxmlformats.org/officeDocument/2006/relationships/image" Target="../media/image445.png"/><Relationship Id="rId10" Type="http://schemas.openxmlformats.org/officeDocument/2006/relationships/customXml" Target="../ink/ink680.xml"/><Relationship Id="rId19" Type="http://schemas.openxmlformats.org/officeDocument/2006/relationships/image" Target="../media/image447.png"/><Relationship Id="rId4" Type="http://schemas.openxmlformats.org/officeDocument/2006/relationships/image" Target="../media/image44.tmp"/><Relationship Id="rId9" Type="http://schemas.openxmlformats.org/officeDocument/2006/relationships/image" Target="../media/image442.png"/><Relationship Id="rId14" Type="http://schemas.openxmlformats.org/officeDocument/2006/relationships/customXml" Target="../ink/ink6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8.png"/><Relationship Id="rId21" Type="http://schemas.openxmlformats.org/officeDocument/2006/relationships/image" Target="../media/image500.png"/><Relationship Id="rId42" Type="http://schemas.openxmlformats.org/officeDocument/2006/relationships/customXml" Target="../ink/ink704.xml"/><Relationship Id="rId63" Type="http://schemas.openxmlformats.org/officeDocument/2006/relationships/image" Target="../media/image521.png"/><Relationship Id="rId84" Type="http://schemas.openxmlformats.org/officeDocument/2006/relationships/customXml" Target="../ink/ink725.xml"/><Relationship Id="rId138" Type="http://schemas.openxmlformats.org/officeDocument/2006/relationships/customXml" Target="../ink/ink752.xml"/><Relationship Id="rId107" Type="http://schemas.openxmlformats.org/officeDocument/2006/relationships/image" Target="../media/image543.png"/><Relationship Id="rId11" Type="http://schemas.openxmlformats.org/officeDocument/2006/relationships/image" Target="../media/image495.png"/><Relationship Id="rId32" Type="http://schemas.openxmlformats.org/officeDocument/2006/relationships/customXml" Target="../ink/ink699.xml"/><Relationship Id="rId37" Type="http://schemas.openxmlformats.org/officeDocument/2006/relationships/image" Target="../media/image508.png"/><Relationship Id="rId53" Type="http://schemas.openxmlformats.org/officeDocument/2006/relationships/image" Target="../media/image516.png"/><Relationship Id="rId58" Type="http://schemas.openxmlformats.org/officeDocument/2006/relationships/customXml" Target="../ink/ink712.xml"/><Relationship Id="rId74" Type="http://schemas.openxmlformats.org/officeDocument/2006/relationships/customXml" Target="../ink/ink720.xml"/><Relationship Id="rId79" Type="http://schemas.openxmlformats.org/officeDocument/2006/relationships/image" Target="../media/image529.png"/><Relationship Id="rId102" Type="http://schemas.openxmlformats.org/officeDocument/2006/relationships/customXml" Target="../ink/ink734.xml"/><Relationship Id="rId123" Type="http://schemas.openxmlformats.org/officeDocument/2006/relationships/image" Target="../media/image551.png"/><Relationship Id="rId128" Type="http://schemas.openxmlformats.org/officeDocument/2006/relationships/customXml" Target="../ink/ink747.xml"/><Relationship Id="rId5" Type="http://schemas.openxmlformats.org/officeDocument/2006/relationships/customXml" Target="../ink/ink686.xml"/><Relationship Id="rId90" Type="http://schemas.openxmlformats.org/officeDocument/2006/relationships/customXml" Target="../ink/ink728.xml"/><Relationship Id="rId95" Type="http://schemas.openxmlformats.org/officeDocument/2006/relationships/image" Target="../media/image537.png"/><Relationship Id="rId22" Type="http://schemas.openxmlformats.org/officeDocument/2006/relationships/customXml" Target="../ink/ink694.xml"/><Relationship Id="rId27" Type="http://schemas.openxmlformats.org/officeDocument/2006/relationships/image" Target="../media/image503.png"/><Relationship Id="rId43" Type="http://schemas.openxmlformats.org/officeDocument/2006/relationships/image" Target="../media/image511.png"/><Relationship Id="rId48" Type="http://schemas.openxmlformats.org/officeDocument/2006/relationships/customXml" Target="../ink/ink707.xml"/><Relationship Id="rId64" Type="http://schemas.openxmlformats.org/officeDocument/2006/relationships/customXml" Target="../ink/ink715.xml"/><Relationship Id="rId69" Type="http://schemas.openxmlformats.org/officeDocument/2006/relationships/image" Target="../media/image524.png"/><Relationship Id="rId113" Type="http://schemas.openxmlformats.org/officeDocument/2006/relationships/image" Target="../media/image546.png"/><Relationship Id="rId118" Type="http://schemas.openxmlformats.org/officeDocument/2006/relationships/customXml" Target="../ink/ink742.xml"/><Relationship Id="rId134" Type="http://schemas.openxmlformats.org/officeDocument/2006/relationships/customXml" Target="../ink/ink750.xml"/><Relationship Id="rId139" Type="http://schemas.openxmlformats.org/officeDocument/2006/relationships/image" Target="../media/image559.png"/><Relationship Id="rId80" Type="http://schemas.openxmlformats.org/officeDocument/2006/relationships/customXml" Target="../ink/ink723.xml"/><Relationship Id="rId85" Type="http://schemas.openxmlformats.org/officeDocument/2006/relationships/image" Target="../media/image532.png"/><Relationship Id="rId12" Type="http://schemas.openxmlformats.org/officeDocument/2006/relationships/customXml" Target="../ink/ink689.xml"/><Relationship Id="rId17" Type="http://schemas.openxmlformats.org/officeDocument/2006/relationships/image" Target="../media/image498.png"/><Relationship Id="rId33" Type="http://schemas.openxmlformats.org/officeDocument/2006/relationships/image" Target="../media/image506.png"/><Relationship Id="rId38" Type="http://schemas.openxmlformats.org/officeDocument/2006/relationships/customXml" Target="../ink/ink702.xml"/><Relationship Id="rId59" Type="http://schemas.openxmlformats.org/officeDocument/2006/relationships/image" Target="../media/image519.png"/><Relationship Id="rId103" Type="http://schemas.openxmlformats.org/officeDocument/2006/relationships/image" Target="../media/image541.png"/><Relationship Id="rId108" Type="http://schemas.openxmlformats.org/officeDocument/2006/relationships/customXml" Target="../ink/ink737.xml"/><Relationship Id="rId124" Type="http://schemas.openxmlformats.org/officeDocument/2006/relationships/customXml" Target="../ink/ink745.xml"/><Relationship Id="rId129" Type="http://schemas.openxmlformats.org/officeDocument/2006/relationships/image" Target="../media/image554.png"/><Relationship Id="rId54" Type="http://schemas.openxmlformats.org/officeDocument/2006/relationships/customXml" Target="../ink/ink710.xml"/><Relationship Id="rId70" Type="http://schemas.openxmlformats.org/officeDocument/2006/relationships/customXml" Target="../ink/ink718.xml"/><Relationship Id="rId75" Type="http://schemas.openxmlformats.org/officeDocument/2006/relationships/image" Target="../media/image527.png"/><Relationship Id="rId91" Type="http://schemas.openxmlformats.org/officeDocument/2006/relationships/image" Target="../media/image535.png"/><Relationship Id="rId96" Type="http://schemas.openxmlformats.org/officeDocument/2006/relationships/customXml" Target="../ink/ink731.xml"/><Relationship Id="rId140" Type="http://schemas.openxmlformats.org/officeDocument/2006/relationships/customXml" Target="../ink/ink7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2.png"/><Relationship Id="rId23" Type="http://schemas.openxmlformats.org/officeDocument/2006/relationships/image" Target="../media/image501.png"/><Relationship Id="rId28" Type="http://schemas.openxmlformats.org/officeDocument/2006/relationships/customXml" Target="../ink/ink697.xml"/><Relationship Id="rId49" Type="http://schemas.openxmlformats.org/officeDocument/2006/relationships/image" Target="../media/image514.png"/><Relationship Id="rId114" Type="http://schemas.openxmlformats.org/officeDocument/2006/relationships/customXml" Target="../ink/ink740.xml"/><Relationship Id="rId119" Type="http://schemas.openxmlformats.org/officeDocument/2006/relationships/image" Target="../media/image549.png"/><Relationship Id="rId44" Type="http://schemas.openxmlformats.org/officeDocument/2006/relationships/customXml" Target="../ink/ink705.xml"/><Relationship Id="rId60" Type="http://schemas.openxmlformats.org/officeDocument/2006/relationships/customXml" Target="../ink/ink713.xml"/><Relationship Id="rId65" Type="http://schemas.openxmlformats.org/officeDocument/2006/relationships/image" Target="../media/image522.png"/><Relationship Id="rId81" Type="http://schemas.openxmlformats.org/officeDocument/2006/relationships/image" Target="../media/image530.png"/><Relationship Id="rId86" Type="http://schemas.openxmlformats.org/officeDocument/2006/relationships/customXml" Target="../ink/ink726.xml"/><Relationship Id="rId130" Type="http://schemas.openxmlformats.org/officeDocument/2006/relationships/customXml" Target="../ink/ink748.xml"/><Relationship Id="rId135" Type="http://schemas.openxmlformats.org/officeDocument/2006/relationships/image" Target="../media/image557.png"/><Relationship Id="rId13" Type="http://schemas.openxmlformats.org/officeDocument/2006/relationships/image" Target="../media/image496.png"/><Relationship Id="rId18" Type="http://schemas.openxmlformats.org/officeDocument/2006/relationships/customXml" Target="../ink/ink692.xml"/><Relationship Id="rId39" Type="http://schemas.openxmlformats.org/officeDocument/2006/relationships/image" Target="../media/image509.png"/><Relationship Id="rId109" Type="http://schemas.openxmlformats.org/officeDocument/2006/relationships/image" Target="../media/image544.png"/><Relationship Id="rId34" Type="http://schemas.openxmlformats.org/officeDocument/2006/relationships/customXml" Target="../ink/ink700.xml"/><Relationship Id="rId50" Type="http://schemas.openxmlformats.org/officeDocument/2006/relationships/customXml" Target="../ink/ink708.xml"/><Relationship Id="rId55" Type="http://schemas.openxmlformats.org/officeDocument/2006/relationships/image" Target="../media/image517.png"/><Relationship Id="rId76" Type="http://schemas.openxmlformats.org/officeDocument/2006/relationships/customXml" Target="../ink/ink721.xml"/><Relationship Id="rId97" Type="http://schemas.openxmlformats.org/officeDocument/2006/relationships/image" Target="../media/image538.png"/><Relationship Id="rId104" Type="http://schemas.openxmlformats.org/officeDocument/2006/relationships/customXml" Target="../ink/ink735.xml"/><Relationship Id="rId120" Type="http://schemas.openxmlformats.org/officeDocument/2006/relationships/customXml" Target="../ink/ink743.xml"/><Relationship Id="rId125" Type="http://schemas.openxmlformats.org/officeDocument/2006/relationships/image" Target="../media/image552.png"/><Relationship Id="rId141" Type="http://schemas.openxmlformats.org/officeDocument/2006/relationships/image" Target="../media/image560.png"/><Relationship Id="rId7" Type="http://schemas.openxmlformats.org/officeDocument/2006/relationships/customXml" Target="../ink/ink687.xml"/><Relationship Id="rId71" Type="http://schemas.openxmlformats.org/officeDocument/2006/relationships/image" Target="../media/image525.png"/><Relationship Id="rId92" Type="http://schemas.openxmlformats.org/officeDocument/2006/relationships/customXml" Target="../ink/ink729.xml"/><Relationship Id="rId2" Type="http://schemas.openxmlformats.org/officeDocument/2006/relationships/image" Target="../media/image5.tmp"/><Relationship Id="rId29" Type="http://schemas.openxmlformats.org/officeDocument/2006/relationships/image" Target="../media/image504.png"/><Relationship Id="rId24" Type="http://schemas.openxmlformats.org/officeDocument/2006/relationships/customXml" Target="../ink/ink695.xml"/><Relationship Id="rId40" Type="http://schemas.openxmlformats.org/officeDocument/2006/relationships/customXml" Target="../ink/ink703.xml"/><Relationship Id="rId45" Type="http://schemas.openxmlformats.org/officeDocument/2006/relationships/image" Target="../media/image512.png"/><Relationship Id="rId66" Type="http://schemas.openxmlformats.org/officeDocument/2006/relationships/customXml" Target="../ink/ink716.xml"/><Relationship Id="rId87" Type="http://schemas.openxmlformats.org/officeDocument/2006/relationships/image" Target="../media/image533.png"/><Relationship Id="rId110" Type="http://schemas.openxmlformats.org/officeDocument/2006/relationships/customXml" Target="../ink/ink738.xml"/><Relationship Id="rId115" Type="http://schemas.openxmlformats.org/officeDocument/2006/relationships/image" Target="../media/image547.png"/><Relationship Id="rId131" Type="http://schemas.openxmlformats.org/officeDocument/2006/relationships/image" Target="../media/image555.png"/><Relationship Id="rId136" Type="http://schemas.openxmlformats.org/officeDocument/2006/relationships/customXml" Target="../ink/ink751.xml"/><Relationship Id="rId61" Type="http://schemas.openxmlformats.org/officeDocument/2006/relationships/image" Target="../media/image520.png"/><Relationship Id="rId82" Type="http://schemas.openxmlformats.org/officeDocument/2006/relationships/customXml" Target="../ink/ink724.xml"/><Relationship Id="rId19" Type="http://schemas.openxmlformats.org/officeDocument/2006/relationships/image" Target="../media/image499.png"/><Relationship Id="rId14" Type="http://schemas.openxmlformats.org/officeDocument/2006/relationships/customXml" Target="../ink/ink690.xml"/><Relationship Id="rId30" Type="http://schemas.openxmlformats.org/officeDocument/2006/relationships/customXml" Target="../ink/ink698.xml"/><Relationship Id="rId35" Type="http://schemas.openxmlformats.org/officeDocument/2006/relationships/image" Target="../media/image507.png"/><Relationship Id="rId56" Type="http://schemas.openxmlformats.org/officeDocument/2006/relationships/customXml" Target="../ink/ink711.xml"/><Relationship Id="rId77" Type="http://schemas.openxmlformats.org/officeDocument/2006/relationships/image" Target="../media/image528.png"/><Relationship Id="rId100" Type="http://schemas.openxmlformats.org/officeDocument/2006/relationships/customXml" Target="../ink/ink733.xml"/><Relationship Id="rId105" Type="http://schemas.openxmlformats.org/officeDocument/2006/relationships/image" Target="../media/image542.png"/><Relationship Id="rId126" Type="http://schemas.openxmlformats.org/officeDocument/2006/relationships/customXml" Target="../ink/ink746.xml"/><Relationship Id="rId8" Type="http://schemas.openxmlformats.org/officeDocument/2006/relationships/image" Target="../media/image493.png"/><Relationship Id="rId51" Type="http://schemas.openxmlformats.org/officeDocument/2006/relationships/image" Target="../media/image515.png"/><Relationship Id="rId72" Type="http://schemas.openxmlformats.org/officeDocument/2006/relationships/customXml" Target="../ink/ink719.xml"/><Relationship Id="rId93" Type="http://schemas.openxmlformats.org/officeDocument/2006/relationships/image" Target="../media/image536.png"/><Relationship Id="rId98" Type="http://schemas.openxmlformats.org/officeDocument/2006/relationships/customXml" Target="../ink/ink732.xml"/><Relationship Id="rId121" Type="http://schemas.openxmlformats.org/officeDocument/2006/relationships/image" Target="../media/image550.png"/><Relationship Id="rId3" Type="http://schemas.openxmlformats.org/officeDocument/2006/relationships/customXml" Target="../ink/ink685.xml"/><Relationship Id="rId25" Type="http://schemas.openxmlformats.org/officeDocument/2006/relationships/image" Target="../media/image502.png"/><Relationship Id="rId46" Type="http://schemas.openxmlformats.org/officeDocument/2006/relationships/customXml" Target="../ink/ink706.xml"/><Relationship Id="rId67" Type="http://schemas.openxmlformats.org/officeDocument/2006/relationships/image" Target="../media/image523.png"/><Relationship Id="rId116" Type="http://schemas.openxmlformats.org/officeDocument/2006/relationships/customXml" Target="../ink/ink741.xml"/><Relationship Id="rId137" Type="http://schemas.openxmlformats.org/officeDocument/2006/relationships/image" Target="../media/image558.png"/><Relationship Id="rId20" Type="http://schemas.openxmlformats.org/officeDocument/2006/relationships/customXml" Target="../ink/ink693.xml"/><Relationship Id="rId41" Type="http://schemas.openxmlformats.org/officeDocument/2006/relationships/image" Target="../media/image510.png"/><Relationship Id="rId62" Type="http://schemas.openxmlformats.org/officeDocument/2006/relationships/customXml" Target="../ink/ink714.xml"/><Relationship Id="rId83" Type="http://schemas.openxmlformats.org/officeDocument/2006/relationships/image" Target="../media/image531.png"/><Relationship Id="rId88" Type="http://schemas.openxmlformats.org/officeDocument/2006/relationships/customXml" Target="../ink/ink727.xml"/><Relationship Id="rId111" Type="http://schemas.openxmlformats.org/officeDocument/2006/relationships/image" Target="../media/image545.png"/><Relationship Id="rId132" Type="http://schemas.openxmlformats.org/officeDocument/2006/relationships/customXml" Target="../ink/ink749.xml"/><Relationship Id="rId15" Type="http://schemas.openxmlformats.org/officeDocument/2006/relationships/image" Target="../media/image497.png"/><Relationship Id="rId36" Type="http://schemas.openxmlformats.org/officeDocument/2006/relationships/customXml" Target="../ink/ink701.xml"/><Relationship Id="rId57" Type="http://schemas.openxmlformats.org/officeDocument/2006/relationships/image" Target="../media/image518.png"/><Relationship Id="rId106" Type="http://schemas.openxmlformats.org/officeDocument/2006/relationships/customXml" Target="../ink/ink736.xml"/><Relationship Id="rId127" Type="http://schemas.openxmlformats.org/officeDocument/2006/relationships/image" Target="../media/image553.png"/><Relationship Id="rId10" Type="http://schemas.openxmlformats.org/officeDocument/2006/relationships/customXml" Target="../ink/ink688.xml"/><Relationship Id="rId31" Type="http://schemas.openxmlformats.org/officeDocument/2006/relationships/image" Target="../media/image505.png"/><Relationship Id="rId52" Type="http://schemas.openxmlformats.org/officeDocument/2006/relationships/customXml" Target="../ink/ink709.xml"/><Relationship Id="rId73" Type="http://schemas.openxmlformats.org/officeDocument/2006/relationships/image" Target="../media/image526.png"/><Relationship Id="rId78" Type="http://schemas.openxmlformats.org/officeDocument/2006/relationships/customXml" Target="../ink/ink722.xml"/><Relationship Id="rId94" Type="http://schemas.openxmlformats.org/officeDocument/2006/relationships/customXml" Target="../ink/ink730.xml"/><Relationship Id="rId99" Type="http://schemas.openxmlformats.org/officeDocument/2006/relationships/image" Target="../media/image539.png"/><Relationship Id="rId101" Type="http://schemas.openxmlformats.org/officeDocument/2006/relationships/image" Target="../media/image540.png"/><Relationship Id="rId122" Type="http://schemas.openxmlformats.org/officeDocument/2006/relationships/customXml" Target="../ink/ink744.xml"/><Relationship Id="rId4" Type="http://schemas.openxmlformats.org/officeDocument/2006/relationships/image" Target="../media/image491.png"/><Relationship Id="rId9" Type="http://schemas.openxmlformats.org/officeDocument/2006/relationships/image" Target="../media/image46.tmp"/><Relationship Id="rId26" Type="http://schemas.openxmlformats.org/officeDocument/2006/relationships/customXml" Target="../ink/ink696.xml"/><Relationship Id="rId47" Type="http://schemas.openxmlformats.org/officeDocument/2006/relationships/image" Target="../media/image513.png"/><Relationship Id="rId68" Type="http://schemas.openxmlformats.org/officeDocument/2006/relationships/customXml" Target="../ink/ink717.xml"/><Relationship Id="rId89" Type="http://schemas.openxmlformats.org/officeDocument/2006/relationships/image" Target="../media/image534.png"/><Relationship Id="rId112" Type="http://schemas.openxmlformats.org/officeDocument/2006/relationships/customXml" Target="../ink/ink739.xml"/><Relationship Id="rId133" Type="http://schemas.openxmlformats.org/officeDocument/2006/relationships/image" Target="../media/image556.png"/><Relationship Id="rId16" Type="http://schemas.openxmlformats.org/officeDocument/2006/relationships/customXml" Target="../ink/ink69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.png"/><Relationship Id="rId21" Type="http://schemas.openxmlformats.org/officeDocument/2006/relationships/customXml" Target="../ink/ink227.xml"/><Relationship Id="rId42" Type="http://schemas.openxmlformats.org/officeDocument/2006/relationships/image" Target="../media/image2410.png"/><Relationship Id="rId47" Type="http://schemas.openxmlformats.org/officeDocument/2006/relationships/customXml" Target="../ink/ink240.xml"/><Relationship Id="rId63" Type="http://schemas.openxmlformats.org/officeDocument/2006/relationships/customXml" Target="../ink/ink248.xml"/><Relationship Id="rId68" Type="http://schemas.openxmlformats.org/officeDocument/2006/relationships/image" Target="../media/image3710.png"/><Relationship Id="rId84" Type="http://schemas.openxmlformats.org/officeDocument/2006/relationships/image" Target="../media/image450.png"/><Relationship Id="rId89" Type="http://schemas.openxmlformats.org/officeDocument/2006/relationships/image" Target="../media/image7.tmp"/><Relationship Id="rId16" Type="http://schemas.openxmlformats.org/officeDocument/2006/relationships/image" Target="../media/image1110.png"/><Relationship Id="rId11" Type="http://schemas.openxmlformats.org/officeDocument/2006/relationships/customXml" Target="../ink/ink222.xml"/><Relationship Id="rId32" Type="http://schemas.openxmlformats.org/officeDocument/2006/relationships/image" Target="../media/image1910.png"/><Relationship Id="rId37" Type="http://schemas.openxmlformats.org/officeDocument/2006/relationships/customXml" Target="../ink/ink235.xml"/><Relationship Id="rId53" Type="http://schemas.openxmlformats.org/officeDocument/2006/relationships/customXml" Target="../ink/ink243.xml"/><Relationship Id="rId58" Type="http://schemas.openxmlformats.org/officeDocument/2006/relationships/image" Target="../media/image3210.png"/><Relationship Id="rId74" Type="http://schemas.openxmlformats.org/officeDocument/2006/relationships/image" Target="../media/image4010.png"/><Relationship Id="rId79" Type="http://schemas.openxmlformats.org/officeDocument/2006/relationships/customXml" Target="../ink/ink256.xml"/><Relationship Id="rId5" Type="http://schemas.openxmlformats.org/officeDocument/2006/relationships/customXml" Target="../ink/ink219.xml"/><Relationship Id="rId90" Type="http://schemas.openxmlformats.org/officeDocument/2006/relationships/image" Target="../media/image8.tmp"/><Relationship Id="rId22" Type="http://schemas.openxmlformats.org/officeDocument/2006/relationships/image" Target="../media/image1410.png"/><Relationship Id="rId27" Type="http://schemas.openxmlformats.org/officeDocument/2006/relationships/customXml" Target="../ink/ink230.xml"/><Relationship Id="rId43" Type="http://schemas.openxmlformats.org/officeDocument/2006/relationships/customXml" Target="../ink/ink238.xml"/><Relationship Id="rId48" Type="http://schemas.openxmlformats.org/officeDocument/2006/relationships/image" Target="../media/image2710.png"/><Relationship Id="rId64" Type="http://schemas.openxmlformats.org/officeDocument/2006/relationships/image" Target="../media/image3510.png"/><Relationship Id="rId69" Type="http://schemas.openxmlformats.org/officeDocument/2006/relationships/customXml" Target="../ink/ink251.xml"/><Relationship Id="rId8" Type="http://schemas.openxmlformats.org/officeDocument/2006/relationships/image" Target="../media/image710.png"/><Relationship Id="rId51" Type="http://schemas.openxmlformats.org/officeDocument/2006/relationships/customXml" Target="../ink/ink242.xml"/><Relationship Id="rId72" Type="http://schemas.openxmlformats.org/officeDocument/2006/relationships/image" Target="../media/image3910.png"/><Relationship Id="rId80" Type="http://schemas.openxmlformats.org/officeDocument/2006/relationships/image" Target="../media/image436.png"/><Relationship Id="rId85" Type="http://schemas.openxmlformats.org/officeDocument/2006/relationships/customXml" Target="../ink/ink259.xml"/><Relationship Id="rId93" Type="http://schemas.openxmlformats.org/officeDocument/2006/relationships/image" Target="../media/image11.tmp"/><Relationship Id="rId3" Type="http://schemas.openxmlformats.org/officeDocument/2006/relationships/customXml" Target="../ink/ink218.xml"/><Relationship Id="rId12" Type="http://schemas.openxmlformats.org/officeDocument/2006/relationships/image" Target="../media/image910.png"/><Relationship Id="rId17" Type="http://schemas.openxmlformats.org/officeDocument/2006/relationships/customXml" Target="../ink/ink225.xml"/><Relationship Id="rId25" Type="http://schemas.openxmlformats.org/officeDocument/2006/relationships/customXml" Target="../ink/ink229.xml"/><Relationship Id="rId33" Type="http://schemas.openxmlformats.org/officeDocument/2006/relationships/customXml" Target="../ink/ink233.xml"/><Relationship Id="rId38" Type="http://schemas.openxmlformats.org/officeDocument/2006/relationships/image" Target="../media/image221.png"/><Relationship Id="rId46" Type="http://schemas.openxmlformats.org/officeDocument/2006/relationships/image" Target="../media/image262.png"/><Relationship Id="rId59" Type="http://schemas.openxmlformats.org/officeDocument/2006/relationships/customXml" Target="../ink/ink246.xml"/><Relationship Id="rId67" Type="http://schemas.openxmlformats.org/officeDocument/2006/relationships/customXml" Target="../ink/ink250.xml"/><Relationship Id="rId20" Type="http://schemas.openxmlformats.org/officeDocument/2006/relationships/image" Target="../media/image1310.png"/><Relationship Id="rId41" Type="http://schemas.openxmlformats.org/officeDocument/2006/relationships/customXml" Target="../ink/ink237.xml"/><Relationship Id="rId54" Type="http://schemas.openxmlformats.org/officeDocument/2006/relationships/image" Target="../media/image3010.png"/><Relationship Id="rId62" Type="http://schemas.openxmlformats.org/officeDocument/2006/relationships/image" Target="../media/image3410.png"/><Relationship Id="rId70" Type="http://schemas.openxmlformats.org/officeDocument/2006/relationships/image" Target="../media/image3810.png"/><Relationship Id="rId75" Type="http://schemas.openxmlformats.org/officeDocument/2006/relationships/customXml" Target="../ink/ink254.xml"/><Relationship Id="rId83" Type="http://schemas.openxmlformats.org/officeDocument/2006/relationships/customXml" Target="../ink/ink258.xml"/><Relationship Id="rId88" Type="http://schemas.openxmlformats.org/officeDocument/2006/relationships/image" Target="../media/image47.png"/><Relationship Id="rId91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224.xml"/><Relationship Id="rId23" Type="http://schemas.openxmlformats.org/officeDocument/2006/relationships/customXml" Target="../ink/ink228.xml"/><Relationship Id="rId28" Type="http://schemas.openxmlformats.org/officeDocument/2006/relationships/image" Target="../media/image1710.png"/><Relationship Id="rId36" Type="http://schemas.openxmlformats.org/officeDocument/2006/relationships/image" Target="../media/image2110.png"/><Relationship Id="rId49" Type="http://schemas.openxmlformats.org/officeDocument/2006/relationships/customXml" Target="../ink/ink241.xml"/><Relationship Id="rId57" Type="http://schemas.openxmlformats.org/officeDocument/2006/relationships/customXml" Target="../ink/ink245.xml"/><Relationship Id="rId10" Type="http://schemas.openxmlformats.org/officeDocument/2006/relationships/image" Target="../media/image810.png"/><Relationship Id="rId31" Type="http://schemas.openxmlformats.org/officeDocument/2006/relationships/customXml" Target="../ink/ink232.xml"/><Relationship Id="rId44" Type="http://schemas.openxmlformats.org/officeDocument/2006/relationships/image" Target="../media/image2510.png"/><Relationship Id="rId52" Type="http://schemas.openxmlformats.org/officeDocument/2006/relationships/image" Target="../media/image2910.png"/><Relationship Id="rId60" Type="http://schemas.openxmlformats.org/officeDocument/2006/relationships/image" Target="../media/image3310.png"/><Relationship Id="rId65" Type="http://schemas.openxmlformats.org/officeDocument/2006/relationships/customXml" Target="../ink/ink249.xml"/><Relationship Id="rId73" Type="http://schemas.openxmlformats.org/officeDocument/2006/relationships/customXml" Target="../ink/ink253.xml"/><Relationship Id="rId78" Type="http://schemas.openxmlformats.org/officeDocument/2006/relationships/image" Target="../media/image422.png"/><Relationship Id="rId81" Type="http://schemas.openxmlformats.org/officeDocument/2006/relationships/customXml" Target="../ink/ink257.xml"/><Relationship Id="rId86" Type="http://schemas.openxmlformats.org/officeDocument/2006/relationships/image" Target="../media/image4610.png"/><Relationship Id="rId94" Type="http://schemas.openxmlformats.org/officeDocument/2006/relationships/comments" Target="../comments/comment1.xml"/><Relationship Id="rId4" Type="http://schemas.openxmlformats.org/officeDocument/2006/relationships/image" Target="../media/image561.png"/><Relationship Id="rId9" Type="http://schemas.openxmlformats.org/officeDocument/2006/relationships/customXml" Target="../ink/ink221.xml"/><Relationship Id="rId13" Type="http://schemas.openxmlformats.org/officeDocument/2006/relationships/customXml" Target="../ink/ink223.xml"/><Relationship Id="rId18" Type="http://schemas.openxmlformats.org/officeDocument/2006/relationships/image" Target="../media/image120.png"/><Relationship Id="rId39" Type="http://schemas.openxmlformats.org/officeDocument/2006/relationships/customXml" Target="../ink/ink236.xml"/><Relationship Id="rId34" Type="http://schemas.openxmlformats.org/officeDocument/2006/relationships/image" Target="../media/image2010.png"/><Relationship Id="rId50" Type="http://schemas.openxmlformats.org/officeDocument/2006/relationships/image" Target="../media/image2810.png"/><Relationship Id="rId55" Type="http://schemas.openxmlformats.org/officeDocument/2006/relationships/customXml" Target="../ink/ink244.xml"/><Relationship Id="rId76" Type="http://schemas.openxmlformats.org/officeDocument/2006/relationships/image" Target="../media/image4110.png"/><Relationship Id="rId7" Type="http://schemas.openxmlformats.org/officeDocument/2006/relationships/customXml" Target="../ink/ink220.xml"/><Relationship Id="rId71" Type="http://schemas.openxmlformats.org/officeDocument/2006/relationships/customXml" Target="../ink/ink252.xml"/><Relationship Id="rId92" Type="http://schemas.openxmlformats.org/officeDocument/2006/relationships/image" Target="../media/image10.tmp"/><Relationship Id="rId2" Type="http://schemas.openxmlformats.org/officeDocument/2006/relationships/image" Target="../media/image6.tmp"/><Relationship Id="rId29" Type="http://schemas.openxmlformats.org/officeDocument/2006/relationships/customXml" Target="../ink/ink231.xml"/><Relationship Id="rId24" Type="http://schemas.openxmlformats.org/officeDocument/2006/relationships/image" Target="../media/image1510.png"/><Relationship Id="rId40" Type="http://schemas.openxmlformats.org/officeDocument/2006/relationships/image" Target="../media/image2310.png"/><Relationship Id="rId45" Type="http://schemas.openxmlformats.org/officeDocument/2006/relationships/customXml" Target="../ink/ink239.xml"/><Relationship Id="rId66" Type="http://schemas.openxmlformats.org/officeDocument/2006/relationships/image" Target="../media/image3610.png"/><Relationship Id="rId87" Type="http://schemas.openxmlformats.org/officeDocument/2006/relationships/customXml" Target="../ink/ink260.xml"/><Relationship Id="rId61" Type="http://schemas.openxmlformats.org/officeDocument/2006/relationships/customXml" Target="../ink/ink247.xml"/><Relationship Id="rId82" Type="http://schemas.openxmlformats.org/officeDocument/2006/relationships/image" Target="../media/image448.png"/><Relationship Id="rId19" Type="http://schemas.openxmlformats.org/officeDocument/2006/relationships/customXml" Target="../ink/ink226.xml"/><Relationship Id="rId14" Type="http://schemas.openxmlformats.org/officeDocument/2006/relationships/image" Target="../media/image1010.png"/><Relationship Id="rId30" Type="http://schemas.openxmlformats.org/officeDocument/2006/relationships/image" Target="../media/image1810.png"/><Relationship Id="rId35" Type="http://schemas.openxmlformats.org/officeDocument/2006/relationships/customXml" Target="../ink/ink234.xml"/><Relationship Id="rId56" Type="http://schemas.openxmlformats.org/officeDocument/2006/relationships/image" Target="../media/image3110.png"/><Relationship Id="rId77" Type="http://schemas.openxmlformats.org/officeDocument/2006/relationships/customXml" Target="../ink/ink255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5.xml"/><Relationship Id="rId21" Type="http://schemas.openxmlformats.org/officeDocument/2006/relationships/image" Target="../media/image458.png"/><Relationship Id="rId42" Type="http://schemas.openxmlformats.org/officeDocument/2006/relationships/customXml" Target="../ink/ink773.xml"/><Relationship Id="rId47" Type="http://schemas.openxmlformats.org/officeDocument/2006/relationships/image" Target="../media/image471.png"/><Relationship Id="rId63" Type="http://schemas.openxmlformats.org/officeDocument/2006/relationships/image" Target="../media/image479.png"/><Relationship Id="rId68" Type="http://schemas.openxmlformats.org/officeDocument/2006/relationships/customXml" Target="../ink/ink786.xml"/><Relationship Id="rId84" Type="http://schemas.openxmlformats.org/officeDocument/2006/relationships/comments" Target="../comments/comment9.xml"/><Relationship Id="rId16" Type="http://schemas.openxmlformats.org/officeDocument/2006/relationships/customXml" Target="../ink/ink760.xml"/><Relationship Id="rId11" Type="http://schemas.openxmlformats.org/officeDocument/2006/relationships/customXml" Target="../ink/ink757.xml"/><Relationship Id="rId32" Type="http://schemas.openxmlformats.org/officeDocument/2006/relationships/customXml" Target="../ink/ink768.xml"/><Relationship Id="rId37" Type="http://schemas.openxmlformats.org/officeDocument/2006/relationships/image" Target="../media/image466.png"/><Relationship Id="rId53" Type="http://schemas.openxmlformats.org/officeDocument/2006/relationships/image" Target="../media/image474.png"/><Relationship Id="rId58" Type="http://schemas.openxmlformats.org/officeDocument/2006/relationships/customXml" Target="../ink/ink781.xml"/><Relationship Id="rId74" Type="http://schemas.openxmlformats.org/officeDocument/2006/relationships/customXml" Target="../ink/ink789.xml"/><Relationship Id="rId79" Type="http://schemas.openxmlformats.org/officeDocument/2006/relationships/image" Target="../media/image487.png"/><Relationship Id="rId5" Type="http://schemas.openxmlformats.org/officeDocument/2006/relationships/customXml" Target="../ink/ink754.xml"/><Relationship Id="rId61" Type="http://schemas.openxmlformats.org/officeDocument/2006/relationships/image" Target="../media/image478.png"/><Relationship Id="rId82" Type="http://schemas.openxmlformats.org/officeDocument/2006/relationships/customXml" Target="../ink/ink793.xml"/><Relationship Id="rId19" Type="http://schemas.openxmlformats.org/officeDocument/2006/relationships/image" Target="../media/image457.png"/><Relationship Id="rId14" Type="http://schemas.openxmlformats.org/officeDocument/2006/relationships/image" Target="../media/image1550.png"/><Relationship Id="rId22" Type="http://schemas.openxmlformats.org/officeDocument/2006/relationships/customXml" Target="../ink/ink763.xml"/><Relationship Id="rId27" Type="http://schemas.openxmlformats.org/officeDocument/2006/relationships/image" Target="../media/image461.png"/><Relationship Id="rId30" Type="http://schemas.openxmlformats.org/officeDocument/2006/relationships/customXml" Target="../ink/ink767.xml"/><Relationship Id="rId35" Type="http://schemas.openxmlformats.org/officeDocument/2006/relationships/image" Target="../media/image465.png"/><Relationship Id="rId43" Type="http://schemas.openxmlformats.org/officeDocument/2006/relationships/image" Target="../media/image469.png"/><Relationship Id="rId48" Type="http://schemas.openxmlformats.org/officeDocument/2006/relationships/customXml" Target="../ink/ink776.xml"/><Relationship Id="rId56" Type="http://schemas.openxmlformats.org/officeDocument/2006/relationships/customXml" Target="../ink/ink780.xml"/><Relationship Id="rId64" Type="http://schemas.openxmlformats.org/officeDocument/2006/relationships/customXml" Target="../ink/ink784.xml"/><Relationship Id="rId69" Type="http://schemas.openxmlformats.org/officeDocument/2006/relationships/image" Target="../media/image482.png"/><Relationship Id="rId77" Type="http://schemas.openxmlformats.org/officeDocument/2006/relationships/image" Target="../media/image486.png"/><Relationship Id="rId8" Type="http://schemas.openxmlformats.org/officeDocument/2006/relationships/image" Target="../media/image453.png"/><Relationship Id="rId51" Type="http://schemas.openxmlformats.org/officeDocument/2006/relationships/image" Target="../media/image473.png"/><Relationship Id="rId72" Type="http://schemas.openxmlformats.org/officeDocument/2006/relationships/customXml" Target="../ink/ink788.xml"/><Relationship Id="rId80" Type="http://schemas.openxmlformats.org/officeDocument/2006/relationships/customXml" Target="../ink/ink792.xml"/><Relationship Id="rId3" Type="http://schemas.openxmlformats.org/officeDocument/2006/relationships/image" Target="../media/image48.tmp"/><Relationship Id="rId12" Type="http://schemas.openxmlformats.org/officeDocument/2006/relationships/image" Target="../media/image455.png"/><Relationship Id="rId17" Type="http://schemas.openxmlformats.org/officeDocument/2006/relationships/image" Target="../media/image456.png"/><Relationship Id="rId25" Type="http://schemas.openxmlformats.org/officeDocument/2006/relationships/image" Target="../media/image460.png"/><Relationship Id="rId33" Type="http://schemas.openxmlformats.org/officeDocument/2006/relationships/image" Target="../media/image464.png"/><Relationship Id="rId38" Type="http://schemas.openxmlformats.org/officeDocument/2006/relationships/customXml" Target="../ink/ink771.xml"/><Relationship Id="rId46" Type="http://schemas.openxmlformats.org/officeDocument/2006/relationships/customXml" Target="../ink/ink775.xml"/><Relationship Id="rId59" Type="http://schemas.openxmlformats.org/officeDocument/2006/relationships/image" Target="../media/image477.png"/><Relationship Id="rId67" Type="http://schemas.openxmlformats.org/officeDocument/2006/relationships/image" Target="../media/image481.png"/><Relationship Id="rId20" Type="http://schemas.openxmlformats.org/officeDocument/2006/relationships/customXml" Target="../ink/ink762.xml"/><Relationship Id="rId41" Type="http://schemas.openxmlformats.org/officeDocument/2006/relationships/image" Target="../media/image468.png"/><Relationship Id="rId54" Type="http://schemas.openxmlformats.org/officeDocument/2006/relationships/customXml" Target="../ink/ink779.xml"/><Relationship Id="rId62" Type="http://schemas.openxmlformats.org/officeDocument/2006/relationships/customXml" Target="../ink/ink783.xml"/><Relationship Id="rId70" Type="http://schemas.openxmlformats.org/officeDocument/2006/relationships/customXml" Target="../ink/ink787.xml"/><Relationship Id="rId75" Type="http://schemas.openxmlformats.org/officeDocument/2006/relationships/image" Target="../media/image485.png"/><Relationship Id="rId83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2.png"/><Relationship Id="rId15" Type="http://schemas.openxmlformats.org/officeDocument/2006/relationships/customXml" Target="../ink/ink759.xml"/><Relationship Id="rId23" Type="http://schemas.openxmlformats.org/officeDocument/2006/relationships/image" Target="../media/image459.png"/><Relationship Id="rId28" Type="http://schemas.openxmlformats.org/officeDocument/2006/relationships/customXml" Target="../ink/ink766.xml"/><Relationship Id="rId36" Type="http://schemas.openxmlformats.org/officeDocument/2006/relationships/customXml" Target="../ink/ink770.xml"/><Relationship Id="rId49" Type="http://schemas.openxmlformats.org/officeDocument/2006/relationships/image" Target="../media/image472.png"/><Relationship Id="rId57" Type="http://schemas.openxmlformats.org/officeDocument/2006/relationships/image" Target="../media/image476.png"/><Relationship Id="rId10" Type="http://schemas.openxmlformats.org/officeDocument/2006/relationships/image" Target="../media/image454.png"/><Relationship Id="rId31" Type="http://schemas.openxmlformats.org/officeDocument/2006/relationships/image" Target="../media/image463.png"/><Relationship Id="rId44" Type="http://schemas.openxmlformats.org/officeDocument/2006/relationships/customXml" Target="../ink/ink774.xml"/><Relationship Id="rId52" Type="http://schemas.openxmlformats.org/officeDocument/2006/relationships/customXml" Target="../ink/ink778.xml"/><Relationship Id="rId60" Type="http://schemas.openxmlformats.org/officeDocument/2006/relationships/customXml" Target="../ink/ink782.xml"/><Relationship Id="rId65" Type="http://schemas.openxmlformats.org/officeDocument/2006/relationships/image" Target="../media/image480.png"/><Relationship Id="rId73" Type="http://schemas.openxmlformats.org/officeDocument/2006/relationships/image" Target="../media/image484.png"/><Relationship Id="rId78" Type="http://schemas.openxmlformats.org/officeDocument/2006/relationships/customXml" Target="../ink/ink791.xml"/><Relationship Id="rId81" Type="http://schemas.openxmlformats.org/officeDocument/2006/relationships/image" Target="../media/image488.png"/><Relationship Id="rId4" Type="http://schemas.openxmlformats.org/officeDocument/2006/relationships/image" Target="../media/image49.tmp"/><Relationship Id="rId9" Type="http://schemas.openxmlformats.org/officeDocument/2006/relationships/customXml" Target="../ink/ink756.xml"/><Relationship Id="rId13" Type="http://schemas.openxmlformats.org/officeDocument/2006/relationships/customXml" Target="../ink/ink758.xml"/><Relationship Id="rId18" Type="http://schemas.openxmlformats.org/officeDocument/2006/relationships/customXml" Target="../ink/ink761.xml"/><Relationship Id="rId39" Type="http://schemas.openxmlformats.org/officeDocument/2006/relationships/image" Target="../media/image467.png"/><Relationship Id="rId34" Type="http://schemas.openxmlformats.org/officeDocument/2006/relationships/customXml" Target="../ink/ink769.xml"/><Relationship Id="rId50" Type="http://schemas.openxmlformats.org/officeDocument/2006/relationships/customXml" Target="../ink/ink777.xml"/><Relationship Id="rId55" Type="http://schemas.openxmlformats.org/officeDocument/2006/relationships/image" Target="../media/image475.png"/><Relationship Id="rId76" Type="http://schemas.openxmlformats.org/officeDocument/2006/relationships/customXml" Target="../ink/ink790.xml"/><Relationship Id="rId7" Type="http://schemas.openxmlformats.org/officeDocument/2006/relationships/customXml" Target="../ink/ink755.xml"/><Relationship Id="rId71" Type="http://schemas.openxmlformats.org/officeDocument/2006/relationships/image" Target="../media/image483.png"/><Relationship Id="rId2" Type="http://schemas.openxmlformats.org/officeDocument/2006/relationships/image" Target="../media/image47.tmp"/><Relationship Id="rId29" Type="http://schemas.openxmlformats.org/officeDocument/2006/relationships/image" Target="../media/image462.png"/><Relationship Id="rId24" Type="http://schemas.openxmlformats.org/officeDocument/2006/relationships/customXml" Target="../ink/ink764.xml"/><Relationship Id="rId40" Type="http://schemas.openxmlformats.org/officeDocument/2006/relationships/customXml" Target="../ink/ink772.xml"/><Relationship Id="rId45" Type="http://schemas.openxmlformats.org/officeDocument/2006/relationships/image" Target="../media/image470.png"/><Relationship Id="rId66" Type="http://schemas.openxmlformats.org/officeDocument/2006/relationships/customXml" Target="../ink/ink78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8.png"/><Relationship Id="rId21" Type="http://schemas.openxmlformats.org/officeDocument/2006/relationships/customXml" Target="../ink/ink269.xml"/><Relationship Id="rId42" Type="http://schemas.openxmlformats.org/officeDocument/2006/relationships/image" Target="../media/image246.png"/><Relationship Id="rId47" Type="http://schemas.openxmlformats.org/officeDocument/2006/relationships/customXml" Target="../ink/ink282.xml"/><Relationship Id="rId63" Type="http://schemas.openxmlformats.org/officeDocument/2006/relationships/customXml" Target="../ink/ink290.xml"/><Relationship Id="rId68" Type="http://schemas.openxmlformats.org/officeDocument/2006/relationships/image" Target="../media/image259.png"/><Relationship Id="rId2" Type="http://schemas.openxmlformats.org/officeDocument/2006/relationships/image" Target="../media/image12.tmp"/><Relationship Id="rId16" Type="http://schemas.openxmlformats.org/officeDocument/2006/relationships/image" Target="../media/image233.png"/><Relationship Id="rId29" Type="http://schemas.openxmlformats.org/officeDocument/2006/relationships/customXml" Target="../ink/ink273.xml"/><Relationship Id="rId11" Type="http://schemas.openxmlformats.org/officeDocument/2006/relationships/customXml" Target="../ink/ink264.xml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customXml" Target="../ink/ink277.xml"/><Relationship Id="rId40" Type="http://schemas.openxmlformats.org/officeDocument/2006/relationships/image" Target="../media/image245.png"/><Relationship Id="rId45" Type="http://schemas.openxmlformats.org/officeDocument/2006/relationships/customXml" Target="../ink/ink281.xml"/><Relationship Id="rId53" Type="http://schemas.openxmlformats.org/officeDocument/2006/relationships/customXml" Target="../ink/ink285.xml"/><Relationship Id="rId58" Type="http://schemas.openxmlformats.org/officeDocument/2006/relationships/image" Target="../media/image254.png"/><Relationship Id="rId66" Type="http://schemas.openxmlformats.org/officeDocument/2006/relationships/image" Target="../media/image258.png"/><Relationship Id="rId5" Type="http://schemas.openxmlformats.org/officeDocument/2006/relationships/customXml" Target="../ink/ink261.xml"/><Relationship Id="rId61" Type="http://schemas.openxmlformats.org/officeDocument/2006/relationships/customXml" Target="../ink/ink289.xml"/><Relationship Id="rId19" Type="http://schemas.openxmlformats.org/officeDocument/2006/relationships/customXml" Target="../ink/ink268.xml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customXml" Target="../ink/ink272.xml"/><Relationship Id="rId30" Type="http://schemas.openxmlformats.org/officeDocument/2006/relationships/image" Target="../media/image240.png"/><Relationship Id="rId35" Type="http://schemas.openxmlformats.org/officeDocument/2006/relationships/customXml" Target="../ink/ink276.xml"/><Relationship Id="rId43" Type="http://schemas.openxmlformats.org/officeDocument/2006/relationships/customXml" Target="../ink/ink280.xml"/><Relationship Id="rId48" Type="http://schemas.openxmlformats.org/officeDocument/2006/relationships/image" Target="../media/image249.png"/><Relationship Id="rId56" Type="http://schemas.openxmlformats.org/officeDocument/2006/relationships/image" Target="../media/image253.png"/><Relationship Id="rId64" Type="http://schemas.openxmlformats.org/officeDocument/2006/relationships/image" Target="../media/image257.png"/><Relationship Id="rId69" Type="http://schemas.openxmlformats.org/officeDocument/2006/relationships/customXml" Target="../ink/ink293.xml"/><Relationship Id="rId8" Type="http://schemas.openxmlformats.org/officeDocument/2006/relationships/image" Target="../media/image570.png"/><Relationship Id="rId51" Type="http://schemas.openxmlformats.org/officeDocument/2006/relationships/customXml" Target="../ink/ink284.xml"/><Relationship Id="rId72" Type="http://schemas.openxmlformats.org/officeDocument/2006/relationships/image" Target="../media/image261.png"/><Relationship Id="rId3" Type="http://schemas.openxmlformats.org/officeDocument/2006/relationships/image" Target="../media/image1.tmp"/><Relationship Id="rId12" Type="http://schemas.openxmlformats.org/officeDocument/2006/relationships/image" Target="../media/image231.png"/><Relationship Id="rId17" Type="http://schemas.openxmlformats.org/officeDocument/2006/relationships/customXml" Target="../ink/ink267.xml"/><Relationship Id="rId25" Type="http://schemas.openxmlformats.org/officeDocument/2006/relationships/customXml" Target="../ink/ink271.xml"/><Relationship Id="rId33" Type="http://schemas.openxmlformats.org/officeDocument/2006/relationships/customXml" Target="../ink/ink275.xml"/><Relationship Id="rId38" Type="http://schemas.openxmlformats.org/officeDocument/2006/relationships/image" Target="../media/image244.png"/><Relationship Id="rId46" Type="http://schemas.openxmlformats.org/officeDocument/2006/relationships/image" Target="../media/image248.png"/><Relationship Id="rId59" Type="http://schemas.openxmlformats.org/officeDocument/2006/relationships/customXml" Target="../ink/ink288.xml"/><Relationship Id="rId67" Type="http://schemas.openxmlformats.org/officeDocument/2006/relationships/customXml" Target="../ink/ink292.xml"/><Relationship Id="rId20" Type="http://schemas.openxmlformats.org/officeDocument/2006/relationships/image" Target="../media/image235.png"/><Relationship Id="rId41" Type="http://schemas.openxmlformats.org/officeDocument/2006/relationships/customXml" Target="../ink/ink279.xml"/><Relationship Id="rId54" Type="http://schemas.openxmlformats.org/officeDocument/2006/relationships/image" Target="../media/image252.png"/><Relationship Id="rId62" Type="http://schemas.openxmlformats.org/officeDocument/2006/relationships/image" Target="../media/image256.png"/><Relationship Id="rId70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2.png"/><Relationship Id="rId15" Type="http://schemas.openxmlformats.org/officeDocument/2006/relationships/customXml" Target="../ink/ink266.xml"/><Relationship Id="rId23" Type="http://schemas.openxmlformats.org/officeDocument/2006/relationships/customXml" Target="../ink/ink270.xml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customXml" Target="../ink/ink283.xml"/><Relationship Id="rId57" Type="http://schemas.openxmlformats.org/officeDocument/2006/relationships/customXml" Target="../ink/ink287.xml"/><Relationship Id="rId10" Type="http://schemas.openxmlformats.org/officeDocument/2006/relationships/image" Target="../media/image580.png"/><Relationship Id="rId31" Type="http://schemas.openxmlformats.org/officeDocument/2006/relationships/customXml" Target="../ink/ink274.xml"/><Relationship Id="rId44" Type="http://schemas.openxmlformats.org/officeDocument/2006/relationships/image" Target="../media/image247.png"/><Relationship Id="rId52" Type="http://schemas.openxmlformats.org/officeDocument/2006/relationships/image" Target="../media/image251.png"/><Relationship Id="rId60" Type="http://schemas.openxmlformats.org/officeDocument/2006/relationships/image" Target="../media/image255.png"/><Relationship Id="rId65" Type="http://schemas.openxmlformats.org/officeDocument/2006/relationships/customXml" Target="../ink/ink291.xml"/><Relationship Id="rId73" Type="http://schemas.openxmlformats.org/officeDocument/2006/relationships/comments" Target="../comments/comment2.xml"/><Relationship Id="rId4" Type="http://schemas.openxmlformats.org/officeDocument/2006/relationships/image" Target="../media/image13.tmp"/><Relationship Id="rId9" Type="http://schemas.openxmlformats.org/officeDocument/2006/relationships/customXml" Target="../ink/ink263.xml"/><Relationship Id="rId13" Type="http://schemas.openxmlformats.org/officeDocument/2006/relationships/customXml" Target="../ink/ink265.xml"/><Relationship Id="rId18" Type="http://schemas.openxmlformats.org/officeDocument/2006/relationships/image" Target="../media/image234.png"/><Relationship Id="rId39" Type="http://schemas.openxmlformats.org/officeDocument/2006/relationships/customXml" Target="../ink/ink278.xml"/><Relationship Id="rId34" Type="http://schemas.openxmlformats.org/officeDocument/2006/relationships/image" Target="../media/image242.png"/><Relationship Id="rId50" Type="http://schemas.openxmlformats.org/officeDocument/2006/relationships/image" Target="../media/image250.png"/><Relationship Id="rId55" Type="http://schemas.openxmlformats.org/officeDocument/2006/relationships/customXml" Target="../ink/ink286.xml"/><Relationship Id="rId7" Type="http://schemas.openxmlformats.org/officeDocument/2006/relationships/customXml" Target="../ink/ink262.xml"/><Relationship Id="rId71" Type="http://schemas.openxmlformats.org/officeDocument/2006/relationships/customXml" Target="../ink/ink294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7.xml"/><Relationship Id="rId21" Type="http://schemas.openxmlformats.org/officeDocument/2006/relationships/image" Target="../media/image680.png"/><Relationship Id="rId42" Type="http://schemas.openxmlformats.org/officeDocument/2006/relationships/customXml" Target="../ink/ink315.xml"/><Relationship Id="rId47" Type="http://schemas.openxmlformats.org/officeDocument/2006/relationships/image" Target="../media/image811.png"/><Relationship Id="rId63" Type="http://schemas.openxmlformats.org/officeDocument/2006/relationships/image" Target="../media/image890.png"/><Relationship Id="rId68" Type="http://schemas.openxmlformats.org/officeDocument/2006/relationships/customXml" Target="../ink/ink328.xml"/><Relationship Id="rId84" Type="http://schemas.openxmlformats.org/officeDocument/2006/relationships/customXml" Target="../ink/ink335.xml"/><Relationship Id="rId16" Type="http://schemas.openxmlformats.org/officeDocument/2006/relationships/customXml" Target="../ink/ink302.xml"/><Relationship Id="rId11" Type="http://schemas.openxmlformats.org/officeDocument/2006/relationships/image" Target="../media/image630.png"/><Relationship Id="rId32" Type="http://schemas.openxmlformats.org/officeDocument/2006/relationships/customXml" Target="../ink/ink310.xml"/><Relationship Id="rId37" Type="http://schemas.openxmlformats.org/officeDocument/2006/relationships/image" Target="../media/image760.png"/><Relationship Id="rId53" Type="http://schemas.openxmlformats.org/officeDocument/2006/relationships/image" Target="../media/image840.png"/><Relationship Id="rId58" Type="http://schemas.openxmlformats.org/officeDocument/2006/relationships/customXml" Target="../ink/ink323.xml"/><Relationship Id="rId74" Type="http://schemas.openxmlformats.org/officeDocument/2006/relationships/customXml" Target="../ink/ink331.xml"/><Relationship Id="rId79" Type="http://schemas.openxmlformats.org/officeDocument/2006/relationships/image" Target="../media/image970.png"/><Relationship Id="rId5" Type="http://schemas.openxmlformats.org/officeDocument/2006/relationships/image" Target="../media/image600.png"/><Relationship Id="rId19" Type="http://schemas.openxmlformats.org/officeDocument/2006/relationships/image" Target="../media/image670.png"/><Relationship Id="rId14" Type="http://schemas.openxmlformats.org/officeDocument/2006/relationships/customXml" Target="../ink/ink301.xml"/><Relationship Id="rId22" Type="http://schemas.openxmlformats.org/officeDocument/2006/relationships/customXml" Target="../ink/ink305.xml"/><Relationship Id="rId27" Type="http://schemas.openxmlformats.org/officeDocument/2006/relationships/image" Target="../media/image711.png"/><Relationship Id="rId30" Type="http://schemas.openxmlformats.org/officeDocument/2006/relationships/customXml" Target="../ink/ink309.xml"/><Relationship Id="rId35" Type="http://schemas.openxmlformats.org/officeDocument/2006/relationships/image" Target="../media/image750.png"/><Relationship Id="rId43" Type="http://schemas.openxmlformats.org/officeDocument/2006/relationships/image" Target="../media/image790.png"/><Relationship Id="rId48" Type="http://schemas.openxmlformats.org/officeDocument/2006/relationships/customXml" Target="../ink/ink318.xml"/><Relationship Id="rId56" Type="http://schemas.openxmlformats.org/officeDocument/2006/relationships/customXml" Target="../ink/ink322.xml"/><Relationship Id="rId64" Type="http://schemas.openxmlformats.org/officeDocument/2006/relationships/customXml" Target="../ink/ink326.xml"/><Relationship Id="rId69" Type="http://schemas.openxmlformats.org/officeDocument/2006/relationships/image" Target="../media/image920.png"/><Relationship Id="rId77" Type="http://schemas.openxmlformats.org/officeDocument/2006/relationships/image" Target="../media/image960.png"/><Relationship Id="rId8" Type="http://schemas.openxmlformats.org/officeDocument/2006/relationships/customXml" Target="../ink/ink298.xml"/><Relationship Id="rId51" Type="http://schemas.openxmlformats.org/officeDocument/2006/relationships/image" Target="../media/image830.png"/><Relationship Id="rId72" Type="http://schemas.openxmlformats.org/officeDocument/2006/relationships/customXml" Target="../ink/ink330.xml"/><Relationship Id="rId80" Type="http://schemas.openxmlformats.org/officeDocument/2006/relationships/customXml" Target="../ink/ink334.xml"/><Relationship Id="rId85" Type="http://schemas.openxmlformats.org/officeDocument/2006/relationships/image" Target="../media/image264.png"/><Relationship Id="rId3" Type="http://schemas.openxmlformats.org/officeDocument/2006/relationships/image" Target="../media/image590.png"/><Relationship Id="rId12" Type="http://schemas.openxmlformats.org/officeDocument/2006/relationships/customXml" Target="../ink/ink300.xml"/><Relationship Id="rId17" Type="http://schemas.openxmlformats.org/officeDocument/2006/relationships/image" Target="../media/image660.png"/><Relationship Id="rId25" Type="http://schemas.openxmlformats.org/officeDocument/2006/relationships/image" Target="../media/image700.png"/><Relationship Id="rId33" Type="http://schemas.openxmlformats.org/officeDocument/2006/relationships/image" Target="../media/image740.png"/><Relationship Id="rId38" Type="http://schemas.openxmlformats.org/officeDocument/2006/relationships/customXml" Target="../ink/ink313.xml"/><Relationship Id="rId46" Type="http://schemas.openxmlformats.org/officeDocument/2006/relationships/customXml" Target="../ink/ink317.xml"/><Relationship Id="rId59" Type="http://schemas.openxmlformats.org/officeDocument/2006/relationships/image" Target="../media/image870.png"/><Relationship Id="rId67" Type="http://schemas.openxmlformats.org/officeDocument/2006/relationships/image" Target="../media/image911.png"/><Relationship Id="rId20" Type="http://schemas.openxmlformats.org/officeDocument/2006/relationships/customXml" Target="../ink/ink304.xml"/><Relationship Id="rId41" Type="http://schemas.openxmlformats.org/officeDocument/2006/relationships/image" Target="../media/image780.png"/><Relationship Id="rId54" Type="http://schemas.openxmlformats.org/officeDocument/2006/relationships/customXml" Target="../ink/ink321.xml"/><Relationship Id="rId62" Type="http://schemas.openxmlformats.org/officeDocument/2006/relationships/customXml" Target="../ink/ink325.xml"/><Relationship Id="rId70" Type="http://schemas.openxmlformats.org/officeDocument/2006/relationships/customXml" Target="../ink/ink329.xml"/><Relationship Id="rId75" Type="http://schemas.openxmlformats.org/officeDocument/2006/relationships/image" Target="../media/image950.png"/><Relationship Id="rId83" Type="http://schemas.openxmlformats.org/officeDocument/2006/relationships/image" Target="../media/image15.tmp"/><Relationship Id="rId88" Type="http://schemas.openxmlformats.org/officeDocument/2006/relationships/comments" Target="../comments/comment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7.xml"/><Relationship Id="rId15" Type="http://schemas.openxmlformats.org/officeDocument/2006/relationships/image" Target="../media/image650.png"/><Relationship Id="rId23" Type="http://schemas.openxmlformats.org/officeDocument/2006/relationships/image" Target="../media/image690.png"/><Relationship Id="rId28" Type="http://schemas.openxmlformats.org/officeDocument/2006/relationships/customXml" Target="../ink/ink308.xml"/><Relationship Id="rId36" Type="http://schemas.openxmlformats.org/officeDocument/2006/relationships/customXml" Target="../ink/ink312.xml"/><Relationship Id="rId49" Type="http://schemas.openxmlformats.org/officeDocument/2006/relationships/image" Target="../media/image820.png"/><Relationship Id="rId57" Type="http://schemas.openxmlformats.org/officeDocument/2006/relationships/image" Target="../media/image860.png"/><Relationship Id="rId10" Type="http://schemas.openxmlformats.org/officeDocument/2006/relationships/customXml" Target="../ink/ink299.xml"/><Relationship Id="rId31" Type="http://schemas.openxmlformats.org/officeDocument/2006/relationships/image" Target="../media/image730.png"/><Relationship Id="rId44" Type="http://schemas.openxmlformats.org/officeDocument/2006/relationships/customXml" Target="../ink/ink316.xml"/><Relationship Id="rId52" Type="http://schemas.openxmlformats.org/officeDocument/2006/relationships/customXml" Target="../ink/ink320.xml"/><Relationship Id="rId60" Type="http://schemas.openxmlformats.org/officeDocument/2006/relationships/customXml" Target="../ink/ink324.xml"/><Relationship Id="rId65" Type="http://schemas.openxmlformats.org/officeDocument/2006/relationships/image" Target="../media/image900.png"/><Relationship Id="rId73" Type="http://schemas.openxmlformats.org/officeDocument/2006/relationships/image" Target="../media/image940.png"/><Relationship Id="rId78" Type="http://schemas.openxmlformats.org/officeDocument/2006/relationships/customXml" Target="../ink/ink333.xml"/><Relationship Id="rId81" Type="http://schemas.openxmlformats.org/officeDocument/2006/relationships/image" Target="../media/image980.png"/><Relationship Id="rId86" Type="http://schemas.openxmlformats.org/officeDocument/2006/relationships/customXml" Target="../ink/ink336.xml"/><Relationship Id="rId4" Type="http://schemas.openxmlformats.org/officeDocument/2006/relationships/customXml" Target="../ink/ink296.xml"/><Relationship Id="rId9" Type="http://schemas.openxmlformats.org/officeDocument/2006/relationships/image" Target="../media/image620.png"/><Relationship Id="rId13" Type="http://schemas.openxmlformats.org/officeDocument/2006/relationships/image" Target="../media/image640.png"/><Relationship Id="rId18" Type="http://schemas.openxmlformats.org/officeDocument/2006/relationships/customXml" Target="../ink/ink303.xml"/><Relationship Id="rId39" Type="http://schemas.openxmlformats.org/officeDocument/2006/relationships/image" Target="../media/image770.png"/><Relationship Id="rId34" Type="http://schemas.openxmlformats.org/officeDocument/2006/relationships/customXml" Target="../ink/ink311.xml"/><Relationship Id="rId50" Type="http://schemas.openxmlformats.org/officeDocument/2006/relationships/customXml" Target="../ink/ink319.xml"/><Relationship Id="rId55" Type="http://schemas.openxmlformats.org/officeDocument/2006/relationships/image" Target="../media/image850.png"/><Relationship Id="rId76" Type="http://schemas.openxmlformats.org/officeDocument/2006/relationships/customXml" Target="../ink/ink332.xml"/><Relationship Id="rId7" Type="http://schemas.openxmlformats.org/officeDocument/2006/relationships/image" Target="../media/image611.png"/><Relationship Id="rId71" Type="http://schemas.openxmlformats.org/officeDocument/2006/relationships/image" Target="../media/image930.png"/><Relationship Id="rId2" Type="http://schemas.openxmlformats.org/officeDocument/2006/relationships/customXml" Target="../ink/ink295.xml"/><Relationship Id="rId29" Type="http://schemas.openxmlformats.org/officeDocument/2006/relationships/image" Target="../media/image720.png"/><Relationship Id="rId24" Type="http://schemas.openxmlformats.org/officeDocument/2006/relationships/customXml" Target="../ink/ink306.xml"/><Relationship Id="rId40" Type="http://schemas.openxmlformats.org/officeDocument/2006/relationships/customXml" Target="../ink/ink314.xml"/><Relationship Id="rId45" Type="http://schemas.openxmlformats.org/officeDocument/2006/relationships/image" Target="../media/image800.png"/><Relationship Id="rId66" Type="http://schemas.openxmlformats.org/officeDocument/2006/relationships/customXml" Target="../ink/ink327.xml"/><Relationship Id="rId87" Type="http://schemas.openxmlformats.org/officeDocument/2006/relationships/image" Target="../media/image265.png"/><Relationship Id="rId61" Type="http://schemas.openxmlformats.org/officeDocument/2006/relationships/image" Target="../media/image880.png"/><Relationship Id="rId82" Type="http://schemas.openxmlformats.org/officeDocument/2006/relationships/image" Target="../media/image14.tmp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1.xml"/><Relationship Id="rId21" Type="http://schemas.openxmlformats.org/officeDocument/2006/relationships/image" Target="../media/image276.png"/><Relationship Id="rId42" Type="http://schemas.openxmlformats.org/officeDocument/2006/relationships/customXml" Target="../ink/ink356.xml"/><Relationship Id="rId63" Type="http://schemas.openxmlformats.org/officeDocument/2006/relationships/customXml" Target="../ink/ink367.xml"/><Relationship Id="rId84" Type="http://schemas.openxmlformats.org/officeDocument/2006/relationships/image" Target="../media/image307.png"/><Relationship Id="rId138" Type="http://schemas.openxmlformats.org/officeDocument/2006/relationships/customXml" Target="../ink/ink420.xml"/><Relationship Id="rId159" Type="http://schemas.openxmlformats.org/officeDocument/2006/relationships/image" Target="../media/image329.png"/><Relationship Id="rId170" Type="http://schemas.openxmlformats.org/officeDocument/2006/relationships/customXml" Target="../ink/ink436.xml"/><Relationship Id="rId191" Type="http://schemas.openxmlformats.org/officeDocument/2006/relationships/image" Target="../media/image345.png"/><Relationship Id="rId205" Type="http://schemas.openxmlformats.org/officeDocument/2006/relationships/image" Target="../media/image352.png"/><Relationship Id="rId226" Type="http://schemas.openxmlformats.org/officeDocument/2006/relationships/customXml" Target="../ink/ink464.xml"/><Relationship Id="rId107" Type="http://schemas.openxmlformats.org/officeDocument/2006/relationships/customXml" Target="../ink/ink391.xml"/><Relationship Id="rId11" Type="http://schemas.openxmlformats.org/officeDocument/2006/relationships/image" Target="../media/image271.png"/><Relationship Id="rId32" Type="http://schemas.openxmlformats.org/officeDocument/2006/relationships/customXml" Target="../ink/ink351.xml"/><Relationship Id="rId53" Type="http://schemas.openxmlformats.org/officeDocument/2006/relationships/customXml" Target="../ink/ink362.xml"/><Relationship Id="rId74" Type="http://schemas.openxmlformats.org/officeDocument/2006/relationships/image" Target="../media/image302.png"/><Relationship Id="rId128" Type="http://schemas.openxmlformats.org/officeDocument/2006/relationships/customXml" Target="../ink/ink412.xml"/><Relationship Id="rId149" Type="http://schemas.openxmlformats.org/officeDocument/2006/relationships/image" Target="../media/image324.png"/><Relationship Id="rId5" Type="http://schemas.openxmlformats.org/officeDocument/2006/relationships/image" Target="../media/image268.png"/><Relationship Id="rId95" Type="http://schemas.openxmlformats.org/officeDocument/2006/relationships/customXml" Target="../ink/ink383.xml"/><Relationship Id="rId160" Type="http://schemas.openxmlformats.org/officeDocument/2006/relationships/customXml" Target="../ink/ink431.xml"/><Relationship Id="rId181" Type="http://schemas.openxmlformats.org/officeDocument/2006/relationships/image" Target="../media/image340.png"/><Relationship Id="rId216" Type="http://schemas.openxmlformats.org/officeDocument/2006/relationships/customXml" Target="../ink/ink459.xml"/><Relationship Id="rId22" Type="http://schemas.openxmlformats.org/officeDocument/2006/relationships/customXml" Target="../ink/ink346.xml"/><Relationship Id="rId43" Type="http://schemas.openxmlformats.org/officeDocument/2006/relationships/image" Target="../media/image287.png"/><Relationship Id="rId64" Type="http://schemas.openxmlformats.org/officeDocument/2006/relationships/image" Target="../media/image297.png"/><Relationship Id="rId118" Type="http://schemas.openxmlformats.org/officeDocument/2006/relationships/customXml" Target="../ink/ink402.xml"/><Relationship Id="rId139" Type="http://schemas.openxmlformats.org/officeDocument/2006/relationships/image" Target="../media/image319.png"/><Relationship Id="rId85" Type="http://schemas.openxmlformats.org/officeDocument/2006/relationships/customXml" Target="../ink/ink378.xml"/><Relationship Id="rId150" Type="http://schemas.openxmlformats.org/officeDocument/2006/relationships/customXml" Target="../ink/ink426.xml"/><Relationship Id="rId171" Type="http://schemas.openxmlformats.org/officeDocument/2006/relationships/image" Target="../media/image335.png"/><Relationship Id="rId192" Type="http://schemas.openxmlformats.org/officeDocument/2006/relationships/customXml" Target="../ink/ink447.xml"/><Relationship Id="rId206" Type="http://schemas.openxmlformats.org/officeDocument/2006/relationships/customXml" Target="../ink/ink454.xml"/><Relationship Id="rId227" Type="http://schemas.openxmlformats.org/officeDocument/2006/relationships/image" Target="../media/image363.png"/><Relationship Id="rId12" Type="http://schemas.openxmlformats.org/officeDocument/2006/relationships/customXml" Target="../ink/ink341.xml"/><Relationship Id="rId33" Type="http://schemas.openxmlformats.org/officeDocument/2006/relationships/image" Target="../media/image282.png"/><Relationship Id="rId108" Type="http://schemas.openxmlformats.org/officeDocument/2006/relationships/customXml" Target="../ink/ink392.xml"/><Relationship Id="rId129" Type="http://schemas.openxmlformats.org/officeDocument/2006/relationships/customXml" Target="../ink/ink413.xml"/><Relationship Id="rId54" Type="http://schemas.openxmlformats.org/officeDocument/2006/relationships/image" Target="../media/image292.png"/><Relationship Id="rId75" Type="http://schemas.openxmlformats.org/officeDocument/2006/relationships/customXml" Target="../ink/ink373.xml"/><Relationship Id="rId96" Type="http://schemas.openxmlformats.org/officeDocument/2006/relationships/image" Target="../media/image313.png"/><Relationship Id="rId140" Type="http://schemas.openxmlformats.org/officeDocument/2006/relationships/customXml" Target="../ink/ink421.xml"/><Relationship Id="rId161" Type="http://schemas.openxmlformats.org/officeDocument/2006/relationships/image" Target="../media/image330.png"/><Relationship Id="rId182" Type="http://schemas.openxmlformats.org/officeDocument/2006/relationships/customXml" Target="../ink/ink442.xml"/><Relationship Id="rId217" Type="http://schemas.openxmlformats.org/officeDocument/2006/relationships/image" Target="../media/image358.png"/><Relationship Id="rId6" Type="http://schemas.openxmlformats.org/officeDocument/2006/relationships/customXml" Target="../ink/ink338.xml"/><Relationship Id="rId23" Type="http://schemas.openxmlformats.org/officeDocument/2006/relationships/image" Target="../media/image277.png"/><Relationship Id="rId119" Type="http://schemas.openxmlformats.org/officeDocument/2006/relationships/customXml" Target="../ink/ink403.xml"/><Relationship Id="rId44" Type="http://schemas.openxmlformats.org/officeDocument/2006/relationships/customXml" Target="../ink/ink357.xml"/><Relationship Id="rId65" Type="http://schemas.openxmlformats.org/officeDocument/2006/relationships/customXml" Target="../ink/ink368.xml"/><Relationship Id="rId86" Type="http://schemas.openxmlformats.org/officeDocument/2006/relationships/image" Target="../media/image308.png"/><Relationship Id="rId130" Type="http://schemas.openxmlformats.org/officeDocument/2006/relationships/customXml" Target="../ink/ink414.xml"/><Relationship Id="rId151" Type="http://schemas.openxmlformats.org/officeDocument/2006/relationships/image" Target="../media/image325.png"/><Relationship Id="rId172" Type="http://schemas.openxmlformats.org/officeDocument/2006/relationships/customXml" Target="../ink/ink437.xml"/><Relationship Id="rId193" Type="http://schemas.openxmlformats.org/officeDocument/2006/relationships/image" Target="../media/image346.png"/><Relationship Id="rId207" Type="http://schemas.openxmlformats.org/officeDocument/2006/relationships/image" Target="../media/image353.png"/><Relationship Id="rId228" Type="http://schemas.openxmlformats.org/officeDocument/2006/relationships/customXml" Target="../ink/ink465.xml"/><Relationship Id="rId13" Type="http://schemas.openxmlformats.org/officeDocument/2006/relationships/image" Target="../media/image272.png"/><Relationship Id="rId109" Type="http://schemas.openxmlformats.org/officeDocument/2006/relationships/customXml" Target="../ink/ink393.xml"/><Relationship Id="rId34" Type="http://schemas.openxmlformats.org/officeDocument/2006/relationships/customXml" Target="../ink/ink352.xml"/><Relationship Id="rId55" Type="http://schemas.openxmlformats.org/officeDocument/2006/relationships/customXml" Target="../ink/ink363.xml"/><Relationship Id="rId76" Type="http://schemas.openxmlformats.org/officeDocument/2006/relationships/image" Target="../media/image303.png"/><Relationship Id="rId97" Type="http://schemas.openxmlformats.org/officeDocument/2006/relationships/customXml" Target="../ink/ink384.xml"/><Relationship Id="rId120" Type="http://schemas.openxmlformats.org/officeDocument/2006/relationships/customXml" Target="../ink/ink404.xml"/><Relationship Id="rId141" Type="http://schemas.openxmlformats.org/officeDocument/2006/relationships/image" Target="../media/image320.png"/><Relationship Id="rId7" Type="http://schemas.openxmlformats.org/officeDocument/2006/relationships/image" Target="../media/image269.png"/><Relationship Id="rId162" Type="http://schemas.openxmlformats.org/officeDocument/2006/relationships/customXml" Target="../ink/ink432.xml"/><Relationship Id="rId183" Type="http://schemas.openxmlformats.org/officeDocument/2006/relationships/image" Target="../media/image341.png"/><Relationship Id="rId218" Type="http://schemas.openxmlformats.org/officeDocument/2006/relationships/customXml" Target="../ink/ink460.xml"/><Relationship Id="rId24" Type="http://schemas.openxmlformats.org/officeDocument/2006/relationships/customXml" Target="../ink/ink347.xml"/><Relationship Id="rId45" Type="http://schemas.openxmlformats.org/officeDocument/2006/relationships/image" Target="../media/image288.png"/><Relationship Id="rId66" Type="http://schemas.openxmlformats.org/officeDocument/2006/relationships/image" Target="../media/image298.png"/><Relationship Id="rId87" Type="http://schemas.openxmlformats.org/officeDocument/2006/relationships/customXml" Target="../ink/ink379.xml"/><Relationship Id="rId110" Type="http://schemas.openxmlformats.org/officeDocument/2006/relationships/customXml" Target="../ink/ink394.xml"/><Relationship Id="rId131" Type="http://schemas.openxmlformats.org/officeDocument/2006/relationships/customXml" Target="../ink/ink415.xml"/><Relationship Id="rId152" Type="http://schemas.openxmlformats.org/officeDocument/2006/relationships/customXml" Target="../ink/ink427.xml"/><Relationship Id="rId173" Type="http://schemas.openxmlformats.org/officeDocument/2006/relationships/image" Target="../media/image336.png"/><Relationship Id="rId194" Type="http://schemas.openxmlformats.org/officeDocument/2006/relationships/customXml" Target="../ink/ink448.xml"/><Relationship Id="rId208" Type="http://schemas.openxmlformats.org/officeDocument/2006/relationships/customXml" Target="../ink/ink455.xml"/><Relationship Id="rId229" Type="http://schemas.openxmlformats.org/officeDocument/2006/relationships/image" Target="../media/image364.png"/><Relationship Id="rId14" Type="http://schemas.openxmlformats.org/officeDocument/2006/relationships/customXml" Target="../ink/ink342.xml"/><Relationship Id="rId35" Type="http://schemas.openxmlformats.org/officeDocument/2006/relationships/image" Target="../media/image283.png"/><Relationship Id="rId56" Type="http://schemas.openxmlformats.org/officeDocument/2006/relationships/image" Target="../media/image293.png"/><Relationship Id="rId77" Type="http://schemas.openxmlformats.org/officeDocument/2006/relationships/customXml" Target="../ink/ink374.xml"/><Relationship Id="rId100" Type="http://schemas.openxmlformats.org/officeDocument/2006/relationships/image" Target="../media/image315.png"/><Relationship Id="rId8" Type="http://schemas.openxmlformats.org/officeDocument/2006/relationships/customXml" Target="../ink/ink339.xml"/><Relationship Id="rId98" Type="http://schemas.openxmlformats.org/officeDocument/2006/relationships/image" Target="../media/image314.png"/><Relationship Id="rId121" Type="http://schemas.openxmlformats.org/officeDocument/2006/relationships/customXml" Target="../ink/ink405.xml"/><Relationship Id="rId142" Type="http://schemas.openxmlformats.org/officeDocument/2006/relationships/customXml" Target="../ink/ink422.xml"/><Relationship Id="rId163" Type="http://schemas.openxmlformats.org/officeDocument/2006/relationships/image" Target="../media/image331.png"/><Relationship Id="rId184" Type="http://schemas.openxmlformats.org/officeDocument/2006/relationships/customXml" Target="../ink/ink443.xml"/><Relationship Id="rId219" Type="http://schemas.openxmlformats.org/officeDocument/2006/relationships/image" Target="../media/image359.png"/><Relationship Id="rId230" Type="http://schemas.openxmlformats.org/officeDocument/2006/relationships/customXml" Target="../ink/ink466.xml"/><Relationship Id="rId25" Type="http://schemas.openxmlformats.org/officeDocument/2006/relationships/image" Target="../media/image278.png"/><Relationship Id="rId46" Type="http://schemas.openxmlformats.org/officeDocument/2006/relationships/customXml" Target="../ink/ink358.xml"/><Relationship Id="rId67" Type="http://schemas.openxmlformats.org/officeDocument/2006/relationships/customXml" Target="../ink/ink369.xml"/><Relationship Id="rId116" Type="http://schemas.openxmlformats.org/officeDocument/2006/relationships/customXml" Target="../ink/ink400.xml"/><Relationship Id="rId137" Type="http://schemas.openxmlformats.org/officeDocument/2006/relationships/image" Target="../media/image318.png"/><Relationship Id="rId158" Type="http://schemas.openxmlformats.org/officeDocument/2006/relationships/customXml" Target="../ink/ink430.xml"/><Relationship Id="rId20" Type="http://schemas.openxmlformats.org/officeDocument/2006/relationships/customXml" Target="../ink/ink345.xml"/><Relationship Id="rId41" Type="http://schemas.openxmlformats.org/officeDocument/2006/relationships/image" Target="../media/image286.png"/><Relationship Id="rId62" Type="http://schemas.openxmlformats.org/officeDocument/2006/relationships/image" Target="../media/image296.png"/><Relationship Id="rId83" Type="http://schemas.openxmlformats.org/officeDocument/2006/relationships/customXml" Target="../ink/ink377.xml"/><Relationship Id="rId88" Type="http://schemas.openxmlformats.org/officeDocument/2006/relationships/image" Target="../media/image309.png"/><Relationship Id="rId111" Type="http://schemas.openxmlformats.org/officeDocument/2006/relationships/customXml" Target="../ink/ink395.xml"/><Relationship Id="rId132" Type="http://schemas.openxmlformats.org/officeDocument/2006/relationships/customXml" Target="../ink/ink416.xml"/><Relationship Id="rId153" Type="http://schemas.openxmlformats.org/officeDocument/2006/relationships/image" Target="../media/image326.png"/><Relationship Id="rId174" Type="http://schemas.openxmlformats.org/officeDocument/2006/relationships/customXml" Target="../ink/ink438.xml"/><Relationship Id="rId179" Type="http://schemas.openxmlformats.org/officeDocument/2006/relationships/image" Target="../media/image339.png"/><Relationship Id="rId195" Type="http://schemas.openxmlformats.org/officeDocument/2006/relationships/image" Target="../media/image347.png"/><Relationship Id="rId209" Type="http://schemas.openxmlformats.org/officeDocument/2006/relationships/image" Target="../media/image354.png"/><Relationship Id="rId190" Type="http://schemas.openxmlformats.org/officeDocument/2006/relationships/customXml" Target="../ink/ink446.xml"/><Relationship Id="rId204" Type="http://schemas.openxmlformats.org/officeDocument/2006/relationships/customXml" Target="../ink/ink453.xml"/><Relationship Id="rId220" Type="http://schemas.openxmlformats.org/officeDocument/2006/relationships/customXml" Target="../ink/ink461.xml"/><Relationship Id="rId225" Type="http://schemas.openxmlformats.org/officeDocument/2006/relationships/image" Target="../media/image362.png"/><Relationship Id="rId15" Type="http://schemas.openxmlformats.org/officeDocument/2006/relationships/image" Target="../media/image273.png"/><Relationship Id="rId36" Type="http://schemas.openxmlformats.org/officeDocument/2006/relationships/customXml" Target="../ink/ink353.xml"/><Relationship Id="rId57" Type="http://schemas.openxmlformats.org/officeDocument/2006/relationships/customXml" Target="../ink/ink364.xml"/><Relationship Id="rId106" Type="http://schemas.openxmlformats.org/officeDocument/2006/relationships/customXml" Target="../ink/ink390.xml"/><Relationship Id="rId127" Type="http://schemas.openxmlformats.org/officeDocument/2006/relationships/customXml" Target="../ink/ink411.xml"/><Relationship Id="rId10" Type="http://schemas.openxmlformats.org/officeDocument/2006/relationships/customXml" Target="../ink/ink340.xml"/><Relationship Id="rId31" Type="http://schemas.openxmlformats.org/officeDocument/2006/relationships/image" Target="../media/image281.png"/><Relationship Id="rId52" Type="http://schemas.openxmlformats.org/officeDocument/2006/relationships/customXml" Target="../ink/ink361.xml"/><Relationship Id="rId73" Type="http://schemas.openxmlformats.org/officeDocument/2006/relationships/customXml" Target="../ink/ink372.xml"/><Relationship Id="rId78" Type="http://schemas.openxmlformats.org/officeDocument/2006/relationships/image" Target="../media/image304.png"/><Relationship Id="rId94" Type="http://schemas.openxmlformats.org/officeDocument/2006/relationships/image" Target="../media/image312.png"/><Relationship Id="rId99" Type="http://schemas.openxmlformats.org/officeDocument/2006/relationships/customXml" Target="../ink/ink385.xml"/><Relationship Id="rId101" Type="http://schemas.openxmlformats.org/officeDocument/2006/relationships/customXml" Target="../ink/ink386.xml"/><Relationship Id="rId122" Type="http://schemas.openxmlformats.org/officeDocument/2006/relationships/customXml" Target="../ink/ink406.xml"/><Relationship Id="rId143" Type="http://schemas.openxmlformats.org/officeDocument/2006/relationships/image" Target="../media/image321.png"/><Relationship Id="rId148" Type="http://schemas.openxmlformats.org/officeDocument/2006/relationships/customXml" Target="../ink/ink425.xml"/><Relationship Id="rId164" Type="http://schemas.openxmlformats.org/officeDocument/2006/relationships/customXml" Target="../ink/ink433.xml"/><Relationship Id="rId169" Type="http://schemas.openxmlformats.org/officeDocument/2006/relationships/image" Target="../media/image334.png"/><Relationship Id="rId185" Type="http://schemas.openxmlformats.org/officeDocument/2006/relationships/image" Target="../media/image342.png"/><Relationship Id="rId4" Type="http://schemas.openxmlformats.org/officeDocument/2006/relationships/customXml" Target="../ink/ink337.xml"/><Relationship Id="rId9" Type="http://schemas.openxmlformats.org/officeDocument/2006/relationships/image" Target="../media/image270.png"/><Relationship Id="rId180" Type="http://schemas.openxmlformats.org/officeDocument/2006/relationships/customXml" Target="../ink/ink441.xml"/><Relationship Id="rId210" Type="http://schemas.openxmlformats.org/officeDocument/2006/relationships/customXml" Target="../ink/ink456.xml"/><Relationship Id="rId215" Type="http://schemas.openxmlformats.org/officeDocument/2006/relationships/image" Target="../media/image357.png"/><Relationship Id="rId26" Type="http://schemas.openxmlformats.org/officeDocument/2006/relationships/customXml" Target="../ink/ink348.xml"/><Relationship Id="rId231" Type="http://schemas.openxmlformats.org/officeDocument/2006/relationships/image" Target="../media/image365.png"/><Relationship Id="rId47" Type="http://schemas.openxmlformats.org/officeDocument/2006/relationships/image" Target="../media/image289.png"/><Relationship Id="rId68" Type="http://schemas.openxmlformats.org/officeDocument/2006/relationships/image" Target="../media/image299.png"/><Relationship Id="rId89" Type="http://schemas.openxmlformats.org/officeDocument/2006/relationships/customXml" Target="../ink/ink380.xml"/><Relationship Id="rId112" Type="http://schemas.openxmlformats.org/officeDocument/2006/relationships/customXml" Target="../ink/ink396.xml"/><Relationship Id="rId133" Type="http://schemas.openxmlformats.org/officeDocument/2006/relationships/customXml" Target="../ink/ink417.xml"/><Relationship Id="rId154" Type="http://schemas.openxmlformats.org/officeDocument/2006/relationships/customXml" Target="../ink/ink428.xml"/><Relationship Id="rId175" Type="http://schemas.openxmlformats.org/officeDocument/2006/relationships/image" Target="../media/image337.png"/><Relationship Id="rId196" Type="http://schemas.openxmlformats.org/officeDocument/2006/relationships/customXml" Target="../ink/ink449.xml"/><Relationship Id="rId200" Type="http://schemas.openxmlformats.org/officeDocument/2006/relationships/customXml" Target="../ink/ink451.xml"/><Relationship Id="rId16" Type="http://schemas.openxmlformats.org/officeDocument/2006/relationships/customXml" Target="../ink/ink343.xml"/><Relationship Id="rId221" Type="http://schemas.openxmlformats.org/officeDocument/2006/relationships/image" Target="../media/image360.png"/><Relationship Id="rId37" Type="http://schemas.openxmlformats.org/officeDocument/2006/relationships/image" Target="../media/image284.png"/><Relationship Id="rId58" Type="http://schemas.openxmlformats.org/officeDocument/2006/relationships/image" Target="../media/image294.png"/><Relationship Id="rId79" Type="http://schemas.openxmlformats.org/officeDocument/2006/relationships/customXml" Target="../ink/ink375.xml"/><Relationship Id="rId102" Type="http://schemas.openxmlformats.org/officeDocument/2006/relationships/image" Target="../media/image316.png"/><Relationship Id="rId123" Type="http://schemas.openxmlformats.org/officeDocument/2006/relationships/customXml" Target="../ink/ink407.xml"/><Relationship Id="rId144" Type="http://schemas.openxmlformats.org/officeDocument/2006/relationships/customXml" Target="../ink/ink423.xml"/><Relationship Id="rId90" Type="http://schemas.openxmlformats.org/officeDocument/2006/relationships/image" Target="../media/image310.png"/><Relationship Id="rId165" Type="http://schemas.openxmlformats.org/officeDocument/2006/relationships/image" Target="../media/image332.png"/><Relationship Id="rId186" Type="http://schemas.openxmlformats.org/officeDocument/2006/relationships/customXml" Target="../ink/ink444.xml"/><Relationship Id="rId211" Type="http://schemas.openxmlformats.org/officeDocument/2006/relationships/image" Target="../media/image355.png"/><Relationship Id="rId27" Type="http://schemas.openxmlformats.org/officeDocument/2006/relationships/image" Target="../media/image279.png"/><Relationship Id="rId48" Type="http://schemas.openxmlformats.org/officeDocument/2006/relationships/customXml" Target="../ink/ink359.xml"/><Relationship Id="rId69" Type="http://schemas.openxmlformats.org/officeDocument/2006/relationships/customXml" Target="../ink/ink370.xml"/><Relationship Id="rId113" Type="http://schemas.openxmlformats.org/officeDocument/2006/relationships/customXml" Target="../ink/ink397.xml"/><Relationship Id="rId134" Type="http://schemas.openxmlformats.org/officeDocument/2006/relationships/customXml" Target="../ink/ink418.xml"/><Relationship Id="rId80" Type="http://schemas.openxmlformats.org/officeDocument/2006/relationships/image" Target="../media/image305.png"/><Relationship Id="rId155" Type="http://schemas.openxmlformats.org/officeDocument/2006/relationships/image" Target="../media/image327.png"/><Relationship Id="rId176" Type="http://schemas.openxmlformats.org/officeDocument/2006/relationships/customXml" Target="../ink/ink439.xml"/><Relationship Id="rId197" Type="http://schemas.openxmlformats.org/officeDocument/2006/relationships/image" Target="../media/image348.png"/><Relationship Id="rId201" Type="http://schemas.openxmlformats.org/officeDocument/2006/relationships/image" Target="../media/image350.png"/><Relationship Id="rId222" Type="http://schemas.openxmlformats.org/officeDocument/2006/relationships/customXml" Target="../ink/ink462.xml"/><Relationship Id="rId17" Type="http://schemas.openxmlformats.org/officeDocument/2006/relationships/image" Target="../media/image274.png"/><Relationship Id="rId38" Type="http://schemas.openxmlformats.org/officeDocument/2006/relationships/customXml" Target="../ink/ink354.xml"/><Relationship Id="rId59" Type="http://schemas.openxmlformats.org/officeDocument/2006/relationships/customXml" Target="../ink/ink365.xml"/><Relationship Id="rId103" Type="http://schemas.openxmlformats.org/officeDocument/2006/relationships/customXml" Target="../ink/ink387.xml"/><Relationship Id="rId124" Type="http://schemas.openxmlformats.org/officeDocument/2006/relationships/customXml" Target="../ink/ink408.xml"/><Relationship Id="rId70" Type="http://schemas.openxmlformats.org/officeDocument/2006/relationships/image" Target="../media/image300.png"/><Relationship Id="rId91" Type="http://schemas.openxmlformats.org/officeDocument/2006/relationships/customXml" Target="../ink/ink381.xml"/><Relationship Id="rId145" Type="http://schemas.openxmlformats.org/officeDocument/2006/relationships/image" Target="../media/image322.png"/><Relationship Id="rId166" Type="http://schemas.openxmlformats.org/officeDocument/2006/relationships/customXml" Target="../ink/ink434.xml"/><Relationship Id="rId187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7.xml"/><Relationship Id="rId28" Type="http://schemas.openxmlformats.org/officeDocument/2006/relationships/customXml" Target="../ink/ink349.xml"/><Relationship Id="rId49" Type="http://schemas.openxmlformats.org/officeDocument/2006/relationships/image" Target="../media/image290.png"/><Relationship Id="rId114" Type="http://schemas.openxmlformats.org/officeDocument/2006/relationships/customXml" Target="../ink/ink398.xml"/><Relationship Id="rId60" Type="http://schemas.openxmlformats.org/officeDocument/2006/relationships/image" Target="../media/image295.png"/><Relationship Id="rId81" Type="http://schemas.openxmlformats.org/officeDocument/2006/relationships/customXml" Target="../ink/ink376.xml"/><Relationship Id="rId135" Type="http://schemas.openxmlformats.org/officeDocument/2006/relationships/image" Target="../media/image317.png"/><Relationship Id="rId156" Type="http://schemas.openxmlformats.org/officeDocument/2006/relationships/customXml" Target="../ink/ink429.xml"/><Relationship Id="rId177" Type="http://schemas.openxmlformats.org/officeDocument/2006/relationships/image" Target="../media/image338.png"/><Relationship Id="rId198" Type="http://schemas.openxmlformats.org/officeDocument/2006/relationships/customXml" Target="../ink/ink450.xml"/><Relationship Id="rId202" Type="http://schemas.openxmlformats.org/officeDocument/2006/relationships/customXml" Target="../ink/ink452.xml"/><Relationship Id="rId223" Type="http://schemas.openxmlformats.org/officeDocument/2006/relationships/image" Target="../media/image361.png"/><Relationship Id="rId18" Type="http://schemas.openxmlformats.org/officeDocument/2006/relationships/customXml" Target="../ink/ink344.xml"/><Relationship Id="rId39" Type="http://schemas.openxmlformats.org/officeDocument/2006/relationships/image" Target="../media/image285.png"/><Relationship Id="rId50" Type="http://schemas.openxmlformats.org/officeDocument/2006/relationships/customXml" Target="../ink/ink360.xml"/><Relationship Id="rId104" Type="http://schemas.openxmlformats.org/officeDocument/2006/relationships/customXml" Target="../ink/ink388.xml"/><Relationship Id="rId125" Type="http://schemas.openxmlformats.org/officeDocument/2006/relationships/customXml" Target="../ink/ink409.xml"/><Relationship Id="rId146" Type="http://schemas.openxmlformats.org/officeDocument/2006/relationships/customXml" Target="../ink/ink424.xml"/><Relationship Id="rId167" Type="http://schemas.openxmlformats.org/officeDocument/2006/relationships/image" Target="../media/image333.png"/><Relationship Id="rId188" Type="http://schemas.openxmlformats.org/officeDocument/2006/relationships/customXml" Target="../ink/ink445.xml"/><Relationship Id="rId71" Type="http://schemas.openxmlformats.org/officeDocument/2006/relationships/customXml" Target="../ink/ink371.xml"/><Relationship Id="rId92" Type="http://schemas.openxmlformats.org/officeDocument/2006/relationships/image" Target="../media/image311.png"/><Relationship Id="rId213" Type="http://schemas.openxmlformats.org/officeDocument/2006/relationships/image" Target="../media/image356.png"/><Relationship Id="rId2" Type="http://schemas.openxmlformats.org/officeDocument/2006/relationships/image" Target="../media/image16.tmp"/><Relationship Id="rId29" Type="http://schemas.openxmlformats.org/officeDocument/2006/relationships/image" Target="../media/image280.png"/><Relationship Id="rId40" Type="http://schemas.openxmlformats.org/officeDocument/2006/relationships/customXml" Target="../ink/ink355.xml"/><Relationship Id="rId115" Type="http://schemas.openxmlformats.org/officeDocument/2006/relationships/customXml" Target="../ink/ink399.xml"/><Relationship Id="rId136" Type="http://schemas.openxmlformats.org/officeDocument/2006/relationships/customXml" Target="../ink/ink419.xml"/><Relationship Id="rId157" Type="http://schemas.openxmlformats.org/officeDocument/2006/relationships/image" Target="../media/image328.png"/><Relationship Id="rId178" Type="http://schemas.openxmlformats.org/officeDocument/2006/relationships/customXml" Target="../ink/ink440.xml"/><Relationship Id="rId61" Type="http://schemas.openxmlformats.org/officeDocument/2006/relationships/customXml" Target="../ink/ink366.xml"/><Relationship Id="rId82" Type="http://schemas.openxmlformats.org/officeDocument/2006/relationships/image" Target="../media/image306.png"/><Relationship Id="rId199" Type="http://schemas.openxmlformats.org/officeDocument/2006/relationships/image" Target="../media/image349.png"/><Relationship Id="rId203" Type="http://schemas.openxmlformats.org/officeDocument/2006/relationships/image" Target="../media/image351.png"/><Relationship Id="rId19" Type="http://schemas.openxmlformats.org/officeDocument/2006/relationships/image" Target="../media/image275.png"/><Relationship Id="rId224" Type="http://schemas.openxmlformats.org/officeDocument/2006/relationships/customXml" Target="../ink/ink463.xml"/><Relationship Id="rId30" Type="http://schemas.openxmlformats.org/officeDocument/2006/relationships/customXml" Target="../ink/ink350.xml"/><Relationship Id="rId105" Type="http://schemas.openxmlformats.org/officeDocument/2006/relationships/customXml" Target="../ink/ink389.xml"/><Relationship Id="rId126" Type="http://schemas.openxmlformats.org/officeDocument/2006/relationships/customXml" Target="../ink/ink410.xml"/><Relationship Id="rId147" Type="http://schemas.openxmlformats.org/officeDocument/2006/relationships/image" Target="../media/image323.png"/><Relationship Id="rId168" Type="http://schemas.openxmlformats.org/officeDocument/2006/relationships/customXml" Target="../ink/ink435.xml"/><Relationship Id="rId51" Type="http://schemas.openxmlformats.org/officeDocument/2006/relationships/image" Target="../media/image291.png"/><Relationship Id="rId72" Type="http://schemas.openxmlformats.org/officeDocument/2006/relationships/image" Target="../media/image301.png"/><Relationship Id="rId93" Type="http://schemas.openxmlformats.org/officeDocument/2006/relationships/customXml" Target="../ink/ink382.xml"/><Relationship Id="rId189" Type="http://schemas.openxmlformats.org/officeDocument/2006/relationships/image" Target="../media/image344.png"/><Relationship Id="rId3" Type="http://schemas.openxmlformats.org/officeDocument/2006/relationships/image" Target="../media/image17.tmp"/><Relationship Id="rId214" Type="http://schemas.openxmlformats.org/officeDocument/2006/relationships/customXml" Target="../ink/ink45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8.xml"/><Relationship Id="rId21" Type="http://schemas.openxmlformats.org/officeDocument/2006/relationships/image" Target="../media/image376.png"/><Relationship Id="rId42" Type="http://schemas.openxmlformats.org/officeDocument/2006/relationships/customXml" Target="../ink/ink486.xml"/><Relationship Id="rId47" Type="http://schemas.openxmlformats.org/officeDocument/2006/relationships/image" Target="../media/image389.png"/><Relationship Id="rId63" Type="http://schemas.openxmlformats.org/officeDocument/2006/relationships/image" Target="../media/image397.png"/><Relationship Id="rId68" Type="http://schemas.openxmlformats.org/officeDocument/2006/relationships/customXml" Target="../ink/ink499.xml"/><Relationship Id="rId84" Type="http://schemas.openxmlformats.org/officeDocument/2006/relationships/customXml" Target="../ink/ink507.xml"/><Relationship Id="rId89" Type="http://schemas.openxmlformats.org/officeDocument/2006/relationships/image" Target="../media/image410.png"/><Relationship Id="rId16" Type="http://schemas.openxmlformats.org/officeDocument/2006/relationships/customXml" Target="../ink/ink473.xml"/><Relationship Id="rId11" Type="http://schemas.openxmlformats.org/officeDocument/2006/relationships/image" Target="../media/image371.png"/><Relationship Id="rId32" Type="http://schemas.openxmlformats.org/officeDocument/2006/relationships/customXml" Target="../ink/ink481.xml"/><Relationship Id="rId37" Type="http://schemas.openxmlformats.org/officeDocument/2006/relationships/image" Target="../media/image384.png"/><Relationship Id="rId53" Type="http://schemas.openxmlformats.org/officeDocument/2006/relationships/image" Target="../media/image392.png"/><Relationship Id="rId58" Type="http://schemas.openxmlformats.org/officeDocument/2006/relationships/customXml" Target="../ink/ink494.xml"/><Relationship Id="rId74" Type="http://schemas.openxmlformats.org/officeDocument/2006/relationships/customXml" Target="../ink/ink502.xml"/><Relationship Id="rId79" Type="http://schemas.openxmlformats.org/officeDocument/2006/relationships/image" Target="../media/image405.png"/><Relationship Id="rId5" Type="http://schemas.openxmlformats.org/officeDocument/2006/relationships/image" Target="../media/image368.png"/><Relationship Id="rId90" Type="http://schemas.openxmlformats.org/officeDocument/2006/relationships/customXml" Target="../ink/ink510.xml"/><Relationship Id="rId95" Type="http://schemas.openxmlformats.org/officeDocument/2006/relationships/image" Target="../media/image413.png"/><Relationship Id="rId22" Type="http://schemas.openxmlformats.org/officeDocument/2006/relationships/customXml" Target="../ink/ink476.xml"/><Relationship Id="rId27" Type="http://schemas.openxmlformats.org/officeDocument/2006/relationships/image" Target="../media/image379.png"/><Relationship Id="rId43" Type="http://schemas.openxmlformats.org/officeDocument/2006/relationships/image" Target="../media/image387.png"/><Relationship Id="rId48" Type="http://schemas.openxmlformats.org/officeDocument/2006/relationships/customXml" Target="../ink/ink489.xml"/><Relationship Id="rId64" Type="http://schemas.openxmlformats.org/officeDocument/2006/relationships/customXml" Target="../ink/ink497.xml"/><Relationship Id="rId69" Type="http://schemas.openxmlformats.org/officeDocument/2006/relationships/image" Target="../media/image400.png"/><Relationship Id="rId80" Type="http://schemas.openxmlformats.org/officeDocument/2006/relationships/customXml" Target="../ink/ink505.xml"/><Relationship Id="rId85" Type="http://schemas.openxmlformats.org/officeDocument/2006/relationships/image" Target="../media/image408.png"/><Relationship Id="rId12" Type="http://schemas.openxmlformats.org/officeDocument/2006/relationships/customXml" Target="../ink/ink471.xml"/><Relationship Id="rId17" Type="http://schemas.openxmlformats.org/officeDocument/2006/relationships/image" Target="../media/image374.png"/><Relationship Id="rId25" Type="http://schemas.openxmlformats.org/officeDocument/2006/relationships/image" Target="../media/image378.png"/><Relationship Id="rId33" Type="http://schemas.openxmlformats.org/officeDocument/2006/relationships/image" Target="../media/image382.png"/><Relationship Id="rId38" Type="http://schemas.openxmlformats.org/officeDocument/2006/relationships/customXml" Target="../ink/ink484.xml"/><Relationship Id="rId46" Type="http://schemas.openxmlformats.org/officeDocument/2006/relationships/customXml" Target="../ink/ink488.xml"/><Relationship Id="rId59" Type="http://schemas.openxmlformats.org/officeDocument/2006/relationships/image" Target="../media/image395.png"/><Relationship Id="rId67" Type="http://schemas.openxmlformats.org/officeDocument/2006/relationships/image" Target="../media/image399.png"/><Relationship Id="rId20" Type="http://schemas.openxmlformats.org/officeDocument/2006/relationships/customXml" Target="../ink/ink475.xml"/><Relationship Id="rId41" Type="http://schemas.openxmlformats.org/officeDocument/2006/relationships/image" Target="../media/image386.png"/><Relationship Id="rId54" Type="http://schemas.openxmlformats.org/officeDocument/2006/relationships/customXml" Target="../ink/ink492.xml"/><Relationship Id="rId62" Type="http://schemas.openxmlformats.org/officeDocument/2006/relationships/customXml" Target="../ink/ink496.xml"/><Relationship Id="rId70" Type="http://schemas.openxmlformats.org/officeDocument/2006/relationships/customXml" Target="../ink/ink500.xml"/><Relationship Id="rId75" Type="http://schemas.openxmlformats.org/officeDocument/2006/relationships/image" Target="../media/image403.png"/><Relationship Id="rId83" Type="http://schemas.openxmlformats.org/officeDocument/2006/relationships/image" Target="../media/image407.png"/><Relationship Id="rId88" Type="http://schemas.openxmlformats.org/officeDocument/2006/relationships/customXml" Target="../ink/ink509.xml"/><Relationship Id="rId91" Type="http://schemas.openxmlformats.org/officeDocument/2006/relationships/image" Target="../media/image411.png"/><Relationship Id="rId96" Type="http://schemas.openxmlformats.org/officeDocument/2006/relationships/customXml" Target="../ink/ink5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8.xml"/><Relationship Id="rId15" Type="http://schemas.openxmlformats.org/officeDocument/2006/relationships/image" Target="../media/image373.png"/><Relationship Id="rId23" Type="http://schemas.openxmlformats.org/officeDocument/2006/relationships/image" Target="../media/image377.png"/><Relationship Id="rId28" Type="http://schemas.openxmlformats.org/officeDocument/2006/relationships/customXml" Target="../ink/ink479.xml"/><Relationship Id="rId36" Type="http://schemas.openxmlformats.org/officeDocument/2006/relationships/customXml" Target="../ink/ink483.xml"/><Relationship Id="rId49" Type="http://schemas.openxmlformats.org/officeDocument/2006/relationships/image" Target="../media/image390.png"/><Relationship Id="rId57" Type="http://schemas.openxmlformats.org/officeDocument/2006/relationships/image" Target="../media/image394.png"/><Relationship Id="rId10" Type="http://schemas.openxmlformats.org/officeDocument/2006/relationships/customXml" Target="../ink/ink470.xml"/><Relationship Id="rId31" Type="http://schemas.openxmlformats.org/officeDocument/2006/relationships/image" Target="../media/image381.png"/><Relationship Id="rId44" Type="http://schemas.openxmlformats.org/officeDocument/2006/relationships/customXml" Target="../ink/ink487.xml"/><Relationship Id="rId52" Type="http://schemas.openxmlformats.org/officeDocument/2006/relationships/customXml" Target="../ink/ink491.xml"/><Relationship Id="rId60" Type="http://schemas.openxmlformats.org/officeDocument/2006/relationships/customXml" Target="../ink/ink495.xml"/><Relationship Id="rId65" Type="http://schemas.openxmlformats.org/officeDocument/2006/relationships/image" Target="../media/image398.png"/><Relationship Id="rId73" Type="http://schemas.openxmlformats.org/officeDocument/2006/relationships/image" Target="../media/image402.png"/><Relationship Id="rId78" Type="http://schemas.openxmlformats.org/officeDocument/2006/relationships/customXml" Target="../ink/ink504.xml"/><Relationship Id="rId81" Type="http://schemas.openxmlformats.org/officeDocument/2006/relationships/image" Target="../media/image406.png"/><Relationship Id="rId86" Type="http://schemas.openxmlformats.org/officeDocument/2006/relationships/customXml" Target="../ink/ink508.xml"/><Relationship Id="rId94" Type="http://schemas.openxmlformats.org/officeDocument/2006/relationships/customXml" Target="../ink/ink512.xml"/><Relationship Id="rId99" Type="http://schemas.openxmlformats.org/officeDocument/2006/relationships/image" Target="../media/image415.png"/><Relationship Id="rId101" Type="http://schemas.openxmlformats.org/officeDocument/2006/relationships/comments" Target="../comments/comment4.xml"/><Relationship Id="rId4" Type="http://schemas.openxmlformats.org/officeDocument/2006/relationships/customXml" Target="../ink/ink467.xml"/><Relationship Id="rId9" Type="http://schemas.openxmlformats.org/officeDocument/2006/relationships/image" Target="../media/image370.png"/><Relationship Id="rId13" Type="http://schemas.openxmlformats.org/officeDocument/2006/relationships/image" Target="../media/image372.png"/><Relationship Id="rId18" Type="http://schemas.openxmlformats.org/officeDocument/2006/relationships/customXml" Target="../ink/ink474.xml"/><Relationship Id="rId39" Type="http://schemas.openxmlformats.org/officeDocument/2006/relationships/image" Target="../media/image385.png"/><Relationship Id="rId34" Type="http://schemas.openxmlformats.org/officeDocument/2006/relationships/customXml" Target="../ink/ink482.xml"/><Relationship Id="rId50" Type="http://schemas.openxmlformats.org/officeDocument/2006/relationships/customXml" Target="../ink/ink490.xml"/><Relationship Id="rId55" Type="http://schemas.openxmlformats.org/officeDocument/2006/relationships/image" Target="../media/image393.png"/><Relationship Id="rId76" Type="http://schemas.openxmlformats.org/officeDocument/2006/relationships/customXml" Target="../ink/ink503.xml"/><Relationship Id="rId97" Type="http://schemas.openxmlformats.org/officeDocument/2006/relationships/image" Target="../media/image414.png"/><Relationship Id="rId7" Type="http://schemas.openxmlformats.org/officeDocument/2006/relationships/image" Target="../media/image369.png"/><Relationship Id="rId71" Type="http://schemas.openxmlformats.org/officeDocument/2006/relationships/image" Target="../media/image401.png"/><Relationship Id="rId92" Type="http://schemas.openxmlformats.org/officeDocument/2006/relationships/customXml" Target="../ink/ink511.xml"/><Relationship Id="rId2" Type="http://schemas.openxmlformats.org/officeDocument/2006/relationships/image" Target="../media/image18.tmp"/><Relationship Id="rId29" Type="http://schemas.openxmlformats.org/officeDocument/2006/relationships/image" Target="../media/image380.png"/><Relationship Id="rId24" Type="http://schemas.openxmlformats.org/officeDocument/2006/relationships/customXml" Target="../ink/ink477.xml"/><Relationship Id="rId40" Type="http://schemas.openxmlformats.org/officeDocument/2006/relationships/customXml" Target="../ink/ink485.xml"/><Relationship Id="rId45" Type="http://schemas.openxmlformats.org/officeDocument/2006/relationships/image" Target="../media/image388.png"/><Relationship Id="rId66" Type="http://schemas.openxmlformats.org/officeDocument/2006/relationships/customXml" Target="../ink/ink498.xml"/><Relationship Id="rId87" Type="http://schemas.openxmlformats.org/officeDocument/2006/relationships/image" Target="../media/image409.png"/><Relationship Id="rId61" Type="http://schemas.openxmlformats.org/officeDocument/2006/relationships/image" Target="../media/image396.png"/><Relationship Id="rId82" Type="http://schemas.openxmlformats.org/officeDocument/2006/relationships/customXml" Target="../ink/ink506.xml"/><Relationship Id="rId19" Type="http://schemas.openxmlformats.org/officeDocument/2006/relationships/image" Target="../media/image375.png"/><Relationship Id="rId14" Type="http://schemas.openxmlformats.org/officeDocument/2006/relationships/customXml" Target="../ink/ink472.xml"/><Relationship Id="rId30" Type="http://schemas.openxmlformats.org/officeDocument/2006/relationships/customXml" Target="../ink/ink480.xml"/><Relationship Id="rId35" Type="http://schemas.openxmlformats.org/officeDocument/2006/relationships/image" Target="../media/image383.png"/><Relationship Id="rId56" Type="http://schemas.openxmlformats.org/officeDocument/2006/relationships/customXml" Target="../ink/ink493.xml"/><Relationship Id="rId77" Type="http://schemas.openxmlformats.org/officeDocument/2006/relationships/image" Target="../media/image404.png"/><Relationship Id="rId100" Type="http://schemas.openxmlformats.org/officeDocument/2006/relationships/image" Target="../media/image20.tmp"/><Relationship Id="rId8" Type="http://schemas.openxmlformats.org/officeDocument/2006/relationships/customXml" Target="../ink/ink469.xml"/><Relationship Id="rId51" Type="http://schemas.openxmlformats.org/officeDocument/2006/relationships/image" Target="../media/image391.png"/><Relationship Id="rId72" Type="http://schemas.openxmlformats.org/officeDocument/2006/relationships/customXml" Target="../ink/ink501.xml"/><Relationship Id="rId93" Type="http://schemas.openxmlformats.org/officeDocument/2006/relationships/image" Target="../media/image412.png"/><Relationship Id="rId98" Type="http://schemas.openxmlformats.org/officeDocument/2006/relationships/customXml" Target="../ink/ink514.xml"/><Relationship Id="rId3" Type="http://schemas.openxmlformats.org/officeDocument/2006/relationships/image" Target="../media/image1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0.xml"/><Relationship Id="rId18" Type="http://schemas.openxmlformats.org/officeDocument/2006/relationships/image" Target="../media/image228.png"/><Relationship Id="rId26" Type="http://schemas.openxmlformats.org/officeDocument/2006/relationships/image" Target="../media/image2320.png"/><Relationship Id="rId39" Type="http://schemas.openxmlformats.org/officeDocument/2006/relationships/customXml" Target="../ink/ink533.xml"/><Relationship Id="rId21" Type="http://schemas.openxmlformats.org/officeDocument/2006/relationships/customXml" Target="../ink/ink524.xml"/><Relationship Id="rId34" Type="http://schemas.openxmlformats.org/officeDocument/2006/relationships/image" Target="../media/image2360.png"/><Relationship Id="rId42" Type="http://schemas.openxmlformats.org/officeDocument/2006/relationships/image" Target="../media/image2400.png"/><Relationship Id="rId7" Type="http://schemas.openxmlformats.org/officeDocument/2006/relationships/customXml" Target="../ink/ink517.xml"/><Relationship Id="rId2" Type="http://schemas.openxmlformats.org/officeDocument/2006/relationships/image" Target="../media/image2.tmp"/><Relationship Id="rId16" Type="http://schemas.openxmlformats.org/officeDocument/2006/relationships/image" Target="../media/image227.png"/><Relationship Id="rId29" Type="http://schemas.openxmlformats.org/officeDocument/2006/relationships/customXml" Target="../ink/ink5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11" Type="http://schemas.openxmlformats.org/officeDocument/2006/relationships/customXml" Target="../ink/ink519.xml"/><Relationship Id="rId24" Type="http://schemas.openxmlformats.org/officeDocument/2006/relationships/image" Target="../media/image2311.png"/><Relationship Id="rId32" Type="http://schemas.openxmlformats.org/officeDocument/2006/relationships/image" Target="../media/image2350.png"/><Relationship Id="rId37" Type="http://schemas.openxmlformats.org/officeDocument/2006/relationships/customXml" Target="../ink/ink532.xml"/><Relationship Id="rId40" Type="http://schemas.openxmlformats.org/officeDocument/2006/relationships/image" Target="../media/image2390.png"/><Relationship Id="rId45" Type="http://schemas.openxmlformats.org/officeDocument/2006/relationships/customXml" Target="../ink/ink536.xml"/><Relationship Id="rId5" Type="http://schemas.openxmlformats.org/officeDocument/2006/relationships/customXml" Target="../ink/ink516.xml"/><Relationship Id="rId15" Type="http://schemas.openxmlformats.org/officeDocument/2006/relationships/customXml" Target="../ink/ink521.xml"/><Relationship Id="rId23" Type="http://schemas.openxmlformats.org/officeDocument/2006/relationships/customXml" Target="../ink/ink525.xml"/><Relationship Id="rId28" Type="http://schemas.openxmlformats.org/officeDocument/2006/relationships/image" Target="../media/image2330.png"/><Relationship Id="rId36" Type="http://schemas.openxmlformats.org/officeDocument/2006/relationships/image" Target="../media/image2370.png"/><Relationship Id="rId10" Type="http://schemas.openxmlformats.org/officeDocument/2006/relationships/image" Target="../media/image225.png"/><Relationship Id="rId19" Type="http://schemas.openxmlformats.org/officeDocument/2006/relationships/customXml" Target="../ink/ink523.xml"/><Relationship Id="rId31" Type="http://schemas.openxmlformats.org/officeDocument/2006/relationships/customXml" Target="../ink/ink529.xml"/><Relationship Id="rId44" Type="http://schemas.openxmlformats.org/officeDocument/2006/relationships/image" Target="../media/image2411.png"/><Relationship Id="rId4" Type="http://schemas.openxmlformats.org/officeDocument/2006/relationships/image" Target="../media/image222.png"/><Relationship Id="rId9" Type="http://schemas.openxmlformats.org/officeDocument/2006/relationships/customXml" Target="../ink/ink518.xml"/><Relationship Id="rId14" Type="http://schemas.openxmlformats.org/officeDocument/2006/relationships/image" Target="../media/image226.png"/><Relationship Id="rId22" Type="http://schemas.openxmlformats.org/officeDocument/2006/relationships/image" Target="../media/image230.png"/><Relationship Id="rId27" Type="http://schemas.openxmlformats.org/officeDocument/2006/relationships/customXml" Target="../ink/ink527.xml"/><Relationship Id="rId30" Type="http://schemas.openxmlformats.org/officeDocument/2006/relationships/image" Target="../media/image2340.png"/><Relationship Id="rId35" Type="http://schemas.openxmlformats.org/officeDocument/2006/relationships/customXml" Target="../ink/ink531.xml"/><Relationship Id="rId43" Type="http://schemas.openxmlformats.org/officeDocument/2006/relationships/customXml" Target="../ink/ink535.xml"/><Relationship Id="rId8" Type="http://schemas.openxmlformats.org/officeDocument/2006/relationships/image" Target="../media/image224.png"/><Relationship Id="rId3" Type="http://schemas.openxmlformats.org/officeDocument/2006/relationships/customXml" Target="../ink/ink515.xml"/><Relationship Id="rId12" Type="http://schemas.openxmlformats.org/officeDocument/2006/relationships/image" Target="../media/image1550.png"/><Relationship Id="rId17" Type="http://schemas.openxmlformats.org/officeDocument/2006/relationships/customXml" Target="../ink/ink522.xml"/><Relationship Id="rId25" Type="http://schemas.openxmlformats.org/officeDocument/2006/relationships/customXml" Target="../ink/ink526.xml"/><Relationship Id="rId33" Type="http://schemas.openxmlformats.org/officeDocument/2006/relationships/customXml" Target="../ink/ink530.xml"/><Relationship Id="rId38" Type="http://schemas.openxmlformats.org/officeDocument/2006/relationships/image" Target="../media/image2380.png"/><Relationship Id="rId46" Type="http://schemas.openxmlformats.org/officeDocument/2006/relationships/image" Target="../media/image2420.png"/><Relationship Id="rId20" Type="http://schemas.openxmlformats.org/officeDocument/2006/relationships/image" Target="../media/image229.png"/><Relationship Id="rId41" Type="http://schemas.openxmlformats.org/officeDocument/2006/relationships/customXml" Target="../ink/ink5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ABE63B-F491-F75C-A006-0447E72B2D6B}"/>
              </a:ext>
            </a:extLst>
          </p:cNvPr>
          <p:cNvGrpSpPr/>
          <p:nvPr/>
        </p:nvGrpSpPr>
        <p:grpSpPr>
          <a:xfrm>
            <a:off x="4942878" y="2542892"/>
            <a:ext cx="1166040" cy="621360"/>
            <a:chOff x="4942878" y="2542892"/>
            <a:chExt cx="116604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2CE573-CD80-2175-D881-C8475C1427D7}"/>
                    </a:ext>
                  </a:extLst>
                </p14:cNvPr>
                <p14:cNvContentPartPr/>
                <p14:nvPr/>
              </p14:nvContentPartPr>
              <p14:xfrm>
                <a:off x="5311158" y="2721092"/>
                <a:ext cx="222840" cy="239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2CE573-CD80-2175-D881-C8475C1427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2518" y="2712092"/>
                  <a:ext cx="240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D32CC0-D83A-6DF8-959B-35AE3215A765}"/>
                    </a:ext>
                  </a:extLst>
                </p14:cNvPr>
                <p14:cNvContentPartPr/>
                <p14:nvPr/>
              </p14:nvContentPartPr>
              <p14:xfrm>
                <a:off x="5620758" y="2727212"/>
                <a:ext cx="180000" cy="21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D32CC0-D83A-6DF8-959B-35AE3215A7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2118" y="2718212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E4E3F39-361B-E8D4-329E-1FEF546529AB}"/>
                    </a:ext>
                  </a:extLst>
                </p14:cNvPr>
                <p14:cNvContentPartPr/>
                <p14:nvPr/>
              </p14:nvContentPartPr>
              <p14:xfrm>
                <a:off x="4942878" y="2542892"/>
                <a:ext cx="1166040" cy="621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E4E3F39-361B-E8D4-329E-1FEF546529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33878" y="2533892"/>
                  <a:ext cx="1183680" cy="63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25EB0-6A1A-080B-5615-1721FF1C4B2B}"/>
                  </a:ext>
                </a:extLst>
              </p14:cNvPr>
              <p14:cNvContentPartPr/>
              <p14:nvPr/>
            </p14:nvContentPartPr>
            <p14:xfrm>
              <a:off x="9069495" y="1262069"/>
              <a:ext cx="32573" cy="10557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25EB0-6A1A-080B-5615-1721FF1C4B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0447" y="1253061"/>
                <a:ext cx="50307" cy="123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4EF71E-7EAD-D12A-46B0-A41A998BD423}"/>
                  </a:ext>
                </a:extLst>
              </p14:cNvPr>
              <p14:cNvContentPartPr/>
              <p14:nvPr/>
            </p14:nvContentPartPr>
            <p14:xfrm>
              <a:off x="9088691" y="1226295"/>
              <a:ext cx="243723" cy="14280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4EF71E-7EAD-D12A-46B0-A41A998BD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9691" y="1217302"/>
                <a:ext cx="261363" cy="160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A7B7C3-6E0D-251B-036E-4855244D8693}"/>
                  </a:ext>
                </a:extLst>
              </p14:cNvPr>
              <p14:cNvContentPartPr/>
              <p14:nvPr/>
            </p14:nvContentPartPr>
            <p14:xfrm>
              <a:off x="9259995" y="1331578"/>
              <a:ext cx="143092" cy="727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A7B7C3-6E0D-251B-036E-4855244D86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1007" y="1322489"/>
                <a:ext cx="160709" cy="2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BB836D6-4A0B-E54E-13EB-72DBF2EE6900}"/>
                  </a:ext>
                </a:extLst>
              </p14:cNvPr>
              <p14:cNvContentPartPr/>
              <p14:nvPr/>
            </p14:nvContentPartPr>
            <p14:xfrm>
              <a:off x="8935129" y="1263522"/>
              <a:ext cx="106156" cy="12680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BB836D6-4A0B-E54E-13EB-72DBF2EE69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26102" y="1254516"/>
                <a:ext cx="123849" cy="144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2D794AE-0821-3CB7-6357-A320F07803EC}"/>
                  </a:ext>
                </a:extLst>
              </p14:cNvPr>
              <p14:cNvContentPartPr/>
              <p14:nvPr/>
            </p14:nvContentPartPr>
            <p14:xfrm>
              <a:off x="7665910" y="1246072"/>
              <a:ext cx="162288" cy="22976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2D794AE-0821-3CB7-6357-A320F07803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6914" y="1237069"/>
                <a:ext cx="179920" cy="24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CB3440-1D22-46CD-70A7-F269B286F053}"/>
                  </a:ext>
                </a:extLst>
              </p14:cNvPr>
              <p14:cNvContentPartPr/>
              <p14:nvPr/>
            </p14:nvContentPartPr>
            <p14:xfrm>
              <a:off x="7658639" y="1371714"/>
              <a:ext cx="114590" cy="2239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CB3440-1D22-46CD-70A7-F269B286F0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49630" y="1362684"/>
                <a:ext cx="132247" cy="4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8C6696-FEBB-5B7E-483C-FB193EEDB34D}"/>
                  </a:ext>
                </a:extLst>
              </p14:cNvPr>
              <p14:cNvContentPartPr/>
              <p14:nvPr/>
            </p14:nvContentPartPr>
            <p14:xfrm>
              <a:off x="7848556" y="1310929"/>
              <a:ext cx="19777" cy="13029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8C6696-FEBB-5B7E-483C-FB193EEDB3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39400" y="1301931"/>
                <a:ext cx="37723" cy="14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52357-0F3C-40BC-45DB-0B31B62890E0}"/>
                  </a:ext>
                </a:extLst>
              </p14:cNvPr>
              <p14:cNvContentPartPr/>
              <p14:nvPr/>
            </p14:nvContentPartPr>
            <p14:xfrm>
              <a:off x="7838377" y="1251016"/>
              <a:ext cx="324867" cy="15269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52357-0F3C-40BC-45DB-0B31B62890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9383" y="1242013"/>
                <a:ext cx="342495" cy="170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B745047-DC41-B35B-66E1-0ADA7E341D03}"/>
                  </a:ext>
                </a:extLst>
              </p14:cNvPr>
              <p14:cNvContentPartPr/>
              <p14:nvPr/>
            </p14:nvContentPartPr>
            <p14:xfrm>
              <a:off x="8155100" y="1239092"/>
              <a:ext cx="106447" cy="18264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745047-DC41-B35B-66E1-0ADA7E341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46079" y="1230104"/>
                <a:ext cx="124128" cy="200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32087A-49C9-6F8C-1470-F6E018B8952B}"/>
                  </a:ext>
                </a:extLst>
              </p14:cNvPr>
              <p14:cNvContentPartPr/>
              <p14:nvPr/>
            </p14:nvContentPartPr>
            <p14:xfrm>
              <a:off x="8403184" y="1275737"/>
              <a:ext cx="38100" cy="13204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32087A-49C9-6F8C-1470-F6E018B8952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94198" y="1266742"/>
                <a:ext cx="55712" cy="149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2B255F-FE76-31F2-9C1F-56292CA0833A}"/>
                  </a:ext>
                </a:extLst>
              </p14:cNvPr>
              <p14:cNvContentPartPr/>
              <p14:nvPr/>
            </p14:nvContentPartPr>
            <p14:xfrm>
              <a:off x="8362759" y="1237055"/>
              <a:ext cx="262336" cy="14047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2B255F-FE76-31F2-9C1F-56292CA083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53763" y="1228050"/>
                <a:ext cx="279969" cy="158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9028CE9-1AE0-6944-8F5A-05F986C007F6}"/>
                  </a:ext>
                </a:extLst>
              </p14:cNvPr>
              <p14:cNvContentPartPr/>
              <p14:nvPr/>
            </p14:nvContentPartPr>
            <p14:xfrm>
              <a:off x="8536971" y="1305113"/>
              <a:ext cx="85507" cy="1221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9028CE9-1AE0-6944-8F5A-05F986C007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27989" y="1295859"/>
                <a:ext cx="103111" cy="30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3F4B03-9B64-60CB-C9E1-7A17379E8CC2}"/>
                  </a:ext>
                </a:extLst>
              </p14:cNvPr>
              <p14:cNvContentPartPr/>
              <p14:nvPr/>
            </p14:nvContentPartPr>
            <p14:xfrm>
              <a:off x="8760044" y="1267885"/>
              <a:ext cx="14833" cy="10935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3F4B03-9B64-60CB-C9E1-7A17379E8C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51215" y="1258921"/>
                <a:ext cx="32138" cy="126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AA32DA-AAE9-1AC9-DF29-591B49D3AFF1}"/>
                  </a:ext>
                </a:extLst>
              </p14:cNvPr>
              <p14:cNvContentPartPr/>
              <p14:nvPr/>
            </p14:nvContentPartPr>
            <p14:xfrm>
              <a:off x="8727760" y="1255960"/>
              <a:ext cx="157634" cy="7852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AA32DA-AAE9-1AC9-DF29-591B49D3AF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18763" y="1247037"/>
                <a:ext cx="175269" cy="2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6D7722-3789-EC6E-E9E6-A2DEA202B67F}"/>
                  </a:ext>
                </a:extLst>
              </p14:cNvPr>
              <p14:cNvContentPartPr/>
              <p14:nvPr/>
            </p14:nvContentPartPr>
            <p14:xfrm>
              <a:off x="8841770" y="1277192"/>
              <a:ext cx="4944" cy="10004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6D7722-3789-EC6E-E9E6-A2DEA202B67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33530" y="1268195"/>
                <a:ext cx="21094" cy="117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56A0EA-AC95-63FB-486D-B78A796E1659}"/>
                  </a:ext>
                </a:extLst>
              </p14:cNvPr>
              <p14:cNvContentPartPr/>
              <p14:nvPr/>
            </p14:nvContentPartPr>
            <p14:xfrm>
              <a:off x="8330185" y="1304822"/>
              <a:ext cx="2617" cy="99467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56A0EA-AC95-63FB-486D-B78A796E16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20839" y="1295812"/>
                <a:ext cx="20936" cy="117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4BE8CB-46D8-F2D2-B99F-024152B35179}"/>
                  </a:ext>
                </a:extLst>
              </p14:cNvPr>
              <p14:cNvContentPartPr/>
              <p14:nvPr/>
            </p14:nvContentPartPr>
            <p14:xfrm>
              <a:off x="7734648" y="1585636"/>
              <a:ext cx="100049" cy="116627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4BE8CB-46D8-F2D2-B99F-024152B351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25651" y="1576637"/>
                <a:ext cx="117684" cy="13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0CB03D-9B13-5C0A-09E1-FA45A574239A}"/>
                  </a:ext>
                </a:extLst>
              </p14:cNvPr>
              <p14:cNvContentPartPr/>
              <p14:nvPr/>
            </p14:nvContentPartPr>
            <p14:xfrm>
              <a:off x="7887338" y="1601633"/>
              <a:ext cx="40136" cy="11517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80CB03D-9B13-5C0A-09E1-FA45A574239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78379" y="1592635"/>
                <a:ext cx="57696" cy="132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0C5106-5FA7-7198-B137-25E47BFD0442}"/>
                  </a:ext>
                </a:extLst>
              </p14:cNvPr>
              <p14:cNvContentPartPr/>
              <p14:nvPr/>
            </p14:nvContentPartPr>
            <p14:xfrm>
              <a:off x="8003091" y="1610358"/>
              <a:ext cx="53514" cy="116627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0C5106-5FA7-7198-B137-25E47BFD04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4112" y="1601331"/>
                <a:ext cx="71113" cy="1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0371FD1-4AFB-B675-B238-4ABCB8C5F8AF}"/>
                  </a:ext>
                </a:extLst>
              </p14:cNvPr>
              <p14:cNvContentPartPr/>
              <p14:nvPr/>
            </p14:nvContentPartPr>
            <p14:xfrm>
              <a:off x="8253212" y="1566732"/>
              <a:ext cx="86670" cy="6892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0371FD1-4AFB-B675-B238-4ABCB8C5F8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4258" y="1557757"/>
                <a:ext cx="104219" cy="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A029CA-A05E-AAD9-7506-92511DB65373}"/>
                  </a:ext>
                </a:extLst>
              </p14:cNvPr>
              <p14:cNvContentPartPr/>
              <p14:nvPr/>
            </p14:nvContentPartPr>
            <p14:xfrm>
              <a:off x="8418699" y="1609485"/>
              <a:ext cx="102957" cy="93068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A029CA-A05E-AAD9-7506-92511DB653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09699" y="1600502"/>
                <a:ext cx="120596" cy="110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914F83-62D1-B603-571A-9C6FA6001E92}"/>
                  </a:ext>
                </a:extLst>
              </p14:cNvPr>
              <p14:cNvContentPartPr/>
              <p14:nvPr/>
            </p14:nvContentPartPr>
            <p14:xfrm>
              <a:off x="8621413" y="1597270"/>
              <a:ext cx="25885" cy="78236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914F83-62D1-B603-571A-9C6FA6001E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12425" y="1588298"/>
                <a:ext cx="43501" cy="9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5218FE-B777-FBF8-C576-6A1E7C5936BB}"/>
                  </a:ext>
                </a:extLst>
              </p14:cNvPr>
              <p14:cNvContentPartPr/>
              <p14:nvPr/>
            </p14:nvContentPartPr>
            <p14:xfrm>
              <a:off x="8139204" y="1619083"/>
              <a:ext cx="14542" cy="10935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5218FE-B777-FBF8-C576-6A1E7C5936B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0115" y="1610090"/>
                <a:ext cx="32356" cy="126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D1F8E0-2999-76F7-4DE6-DFB3F7D93838}"/>
                  </a:ext>
                </a:extLst>
              </p14:cNvPr>
              <p14:cNvContentPartPr/>
              <p14:nvPr/>
            </p14:nvContentPartPr>
            <p14:xfrm>
              <a:off x="8093250" y="1578947"/>
              <a:ext cx="155017" cy="14833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D1F8E0-2999-76F7-4DE6-DFB3F7D938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84237" y="1570118"/>
                <a:ext cx="172682" cy="32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0E0432-989F-06A9-CF29-27FED322F5FB}"/>
                  </a:ext>
                </a:extLst>
              </p14:cNvPr>
              <p14:cNvContentPartPr/>
              <p14:nvPr/>
            </p14:nvContentPartPr>
            <p14:xfrm>
              <a:off x="8262228" y="1589417"/>
              <a:ext cx="72128" cy="117789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0E0432-989F-06A9-CF29-27FED322F5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53212" y="1580412"/>
                <a:ext cx="89799" cy="135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67CD1F2-9DCB-027C-998B-0AFB1F0AFBAF}"/>
                  </a:ext>
                </a:extLst>
              </p14:cNvPr>
              <p14:cNvContentPartPr/>
              <p14:nvPr/>
            </p14:nvContentPartPr>
            <p14:xfrm>
              <a:off x="7801921" y="1886066"/>
              <a:ext cx="113717" cy="12884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67CD1F2-9DCB-027C-998B-0AFB1F0AFB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92924" y="1877069"/>
                <a:ext cx="131350" cy="146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7B22E9-6834-443F-211B-EDAF77ECAD21}"/>
                  </a:ext>
                </a:extLst>
              </p14:cNvPr>
              <p14:cNvContentPartPr/>
              <p14:nvPr/>
            </p14:nvContentPartPr>
            <p14:xfrm>
              <a:off x="8027902" y="1888393"/>
              <a:ext cx="6980" cy="43917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7B22E9-6834-443F-211B-EDAF77ECAD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19177" y="1879319"/>
                <a:ext cx="24081" cy="61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8165F53-ED0D-CF9A-FF26-95524AADA3FA}"/>
                  </a:ext>
                </a:extLst>
              </p14:cNvPr>
              <p14:cNvContentPartPr/>
              <p14:nvPr/>
            </p14:nvContentPartPr>
            <p14:xfrm>
              <a:off x="8097703" y="1915732"/>
              <a:ext cx="131168" cy="129714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8165F53-ED0D-CF9A-FF26-95524AADA3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8719" y="1906749"/>
                <a:ext cx="148777" cy="147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DC98AEA-656F-C6E3-56B8-C793E4E3CC08}"/>
                  </a:ext>
                </a:extLst>
              </p14:cNvPr>
              <p14:cNvContentPartPr/>
              <p14:nvPr/>
            </p14:nvContentPartPr>
            <p14:xfrm>
              <a:off x="8101193" y="1982915"/>
              <a:ext cx="120407" cy="552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DC98AEA-656F-C6E3-56B8-C793E4E3CC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92207" y="1974281"/>
                <a:ext cx="138019" cy="2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824BFFA-0A5E-2967-0BE8-6E6B246ACB03}"/>
                  </a:ext>
                </a:extLst>
              </p14:cNvPr>
              <p14:cNvContentPartPr/>
              <p14:nvPr/>
            </p14:nvContentPartPr>
            <p14:xfrm>
              <a:off x="8331537" y="1898572"/>
              <a:ext cx="218420" cy="143383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824BFFA-0A5E-2967-0BE8-6E6B246ACB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22556" y="1889566"/>
                <a:ext cx="236023" cy="16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82EE34F-EBF3-7A34-C2E5-E515E80E9F1D}"/>
                  </a:ext>
                </a:extLst>
              </p14:cNvPr>
              <p14:cNvContentPartPr/>
              <p14:nvPr/>
            </p14:nvContentPartPr>
            <p14:xfrm>
              <a:off x="8469394" y="1998038"/>
              <a:ext cx="82017" cy="5526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82EE34F-EBF3-7A34-C2E5-E515E80E9F1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60401" y="1989404"/>
                <a:ext cx="99643" cy="2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31C0AB-1350-D02C-713E-EF7DE9790211}"/>
                  </a:ext>
                </a:extLst>
              </p14:cNvPr>
              <p14:cNvContentPartPr/>
              <p14:nvPr/>
            </p14:nvContentPartPr>
            <p14:xfrm>
              <a:off x="8625866" y="1941035"/>
              <a:ext cx="9889" cy="8928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31C0AB-1350-D02C-713E-EF7DE97902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17037" y="1932034"/>
                <a:ext cx="27195" cy="10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8BB3BD0-4A22-CFDA-33CD-DD1A135F55C9}"/>
                  </a:ext>
                </a:extLst>
              </p14:cNvPr>
              <p14:cNvContentPartPr/>
              <p14:nvPr/>
            </p14:nvContentPartPr>
            <p14:xfrm>
              <a:off x="8615104" y="1892464"/>
              <a:ext cx="221037" cy="157925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8BB3BD0-4A22-CFDA-33CD-DD1A135F55C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06104" y="1883471"/>
                <a:ext cx="238677" cy="175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3ECDC00-653C-3F0E-B687-DD75CC5F4F79}"/>
                  </a:ext>
                </a:extLst>
              </p14:cNvPr>
              <p14:cNvContentPartPr/>
              <p14:nvPr/>
            </p14:nvContentPartPr>
            <p14:xfrm>
              <a:off x="8866388" y="1913986"/>
              <a:ext cx="232380" cy="127969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3ECDC00-653C-3F0E-B687-DD75CC5F4F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57395" y="1904999"/>
                <a:ext cx="250006" cy="145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0BFF15E-D426-2055-C90D-12F682C9C6E1}"/>
                  </a:ext>
                </a:extLst>
              </p14:cNvPr>
              <p14:cNvContentPartPr/>
              <p14:nvPr/>
            </p14:nvContentPartPr>
            <p14:xfrm>
              <a:off x="9013844" y="1982624"/>
              <a:ext cx="98594" cy="6108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0BFF15E-D426-2055-C90D-12F682C9C6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04848" y="1973642"/>
                <a:ext cx="116226" cy="23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C101F9D-E061-D0DB-C44A-AE2E661F97FC}"/>
                  </a:ext>
                </a:extLst>
              </p14:cNvPr>
              <p14:cNvContentPartPr/>
              <p14:nvPr/>
            </p14:nvContentPartPr>
            <p14:xfrm>
              <a:off x="9152864" y="1918058"/>
              <a:ext cx="135530" cy="129423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C101F9D-E061-D0DB-C44A-AE2E661F97F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43853" y="1909070"/>
                <a:ext cx="153192" cy="147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8D44F5D-A03B-C7E1-708C-2160CE6EAC3D}"/>
                  </a:ext>
                </a:extLst>
              </p14:cNvPr>
              <p14:cNvContentPartPr/>
              <p14:nvPr/>
            </p14:nvContentPartPr>
            <p14:xfrm>
              <a:off x="9120872" y="1903226"/>
              <a:ext cx="125932" cy="1367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8D44F5D-A03B-C7E1-708C-2160CE6EAC3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11877" y="1894233"/>
                <a:ext cx="143562" cy="31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C77E3AB-9192-27A6-6B3E-5450BA9CEEAF}"/>
                  </a:ext>
                </a:extLst>
              </p14:cNvPr>
              <p14:cNvContentPartPr/>
              <p14:nvPr/>
            </p14:nvContentPartPr>
            <p14:xfrm>
              <a:off x="9148211" y="1956158"/>
              <a:ext cx="56132" cy="1308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C77E3AB-9192-27A6-6B3E-5450BA9CEEA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39215" y="1947315"/>
                <a:ext cx="73763" cy="30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58C499A-71E8-1D78-2733-BAB5D4B0B52C}"/>
                  </a:ext>
                </a:extLst>
              </p14:cNvPr>
              <p14:cNvContentPartPr/>
              <p14:nvPr/>
            </p14:nvContentPartPr>
            <p14:xfrm>
              <a:off x="9320678" y="1929109"/>
              <a:ext cx="14542" cy="9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58C499A-71E8-1D78-2733-BAB5D4B0B52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311589" y="1920129"/>
                <a:ext cx="32356" cy="107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859958-3827-4F15-CFE7-D69C09AD1C0B}"/>
                  </a:ext>
                </a:extLst>
              </p14:cNvPr>
              <p14:cNvContentPartPr/>
              <p14:nvPr/>
            </p14:nvContentPartPr>
            <p14:xfrm>
              <a:off x="9394551" y="1939871"/>
              <a:ext cx="124479" cy="9365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859958-3827-4F15-CFE7-D69C09AD1C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85557" y="1930866"/>
                <a:ext cx="142108" cy="1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FCE9D8-B7D0-A9ED-9693-0E0898288A1E}"/>
                  </a:ext>
                </a:extLst>
              </p14:cNvPr>
              <p14:cNvContentPartPr/>
              <p14:nvPr/>
            </p14:nvContentPartPr>
            <p14:xfrm>
              <a:off x="9755190" y="1907298"/>
              <a:ext cx="102375" cy="70673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FCE9D8-B7D0-A9ED-9693-0E0898288A1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46210" y="1898329"/>
                <a:ext cx="119976" cy="88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2E3D617-30E1-CE49-582F-9CF6F6902654}"/>
                  </a:ext>
                </a:extLst>
              </p14:cNvPr>
              <p14:cNvContentPartPr/>
              <p14:nvPr/>
            </p14:nvContentPartPr>
            <p14:xfrm>
              <a:off x="9547241" y="1890719"/>
              <a:ext cx="134077" cy="13582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2E3D617-30E1-CE49-582F-9CF6F69026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38255" y="1881712"/>
                <a:ext cx="151690" cy="153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27C8AD6-8115-64EA-AC1C-B3980725A5F6}"/>
                  </a:ext>
                </a:extLst>
              </p14:cNvPr>
              <p14:cNvContentPartPr/>
              <p14:nvPr/>
            </p14:nvContentPartPr>
            <p14:xfrm>
              <a:off x="9749955" y="1953541"/>
              <a:ext cx="124479" cy="10150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27C8AD6-8115-64EA-AC1C-B3980725A5F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40987" y="1944543"/>
                <a:ext cx="142057" cy="119139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588B4290-7623-E5E8-3975-E9501527A5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89" y="175037"/>
            <a:ext cx="2026763" cy="165826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35220A-CD0A-C41C-714B-5EDEB2EE2EAA}"/>
              </a:ext>
            </a:extLst>
          </p:cNvPr>
          <p:cNvGrpSpPr/>
          <p:nvPr/>
        </p:nvGrpSpPr>
        <p:grpSpPr>
          <a:xfrm>
            <a:off x="9706398" y="2175692"/>
            <a:ext cx="1813320" cy="301680"/>
            <a:chOff x="9706398" y="2175692"/>
            <a:chExt cx="18133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993BCE-71E2-9D2B-45EA-AB4B4A20C7DB}"/>
                    </a:ext>
                  </a:extLst>
                </p14:cNvPr>
                <p14:cNvContentPartPr/>
                <p14:nvPr/>
              </p14:nvContentPartPr>
              <p14:xfrm>
                <a:off x="9706398" y="2175692"/>
                <a:ext cx="589680" cy="30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993BCE-71E2-9D2B-45EA-AB4B4A20C7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97398" y="2166692"/>
                  <a:ext cx="607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991D533-C3BF-EEE3-3603-30C46E2BE96F}"/>
                    </a:ext>
                  </a:extLst>
                </p14:cNvPr>
                <p14:cNvContentPartPr/>
                <p14:nvPr/>
              </p14:nvContentPartPr>
              <p14:xfrm>
                <a:off x="10528998" y="2285852"/>
                <a:ext cx="120960" cy="8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991D533-C3BF-EEE3-3603-30C46E2BE9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19998" y="2276852"/>
                  <a:ext cx="138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B42FD5D-F3F2-187D-7643-FFE1C197BF2F}"/>
                    </a:ext>
                  </a:extLst>
                </p14:cNvPr>
                <p14:cNvContentPartPr/>
                <p14:nvPr/>
              </p14:nvContentPartPr>
              <p14:xfrm>
                <a:off x="10660038" y="2341292"/>
                <a:ext cx="112680" cy="83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B42FD5D-F3F2-187D-7643-FFE1C197BF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51398" y="2332292"/>
                  <a:ext cx="13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E98A0B-AEA0-9719-A237-B9B0474A5F01}"/>
                    </a:ext>
                  </a:extLst>
                </p14:cNvPr>
                <p14:cNvContentPartPr/>
                <p14:nvPr/>
              </p14:nvContentPartPr>
              <p14:xfrm>
                <a:off x="10774878" y="2314652"/>
                <a:ext cx="144720" cy="12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E98A0B-AEA0-9719-A237-B9B0474A5F0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766238" y="2306012"/>
                  <a:ext cx="162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C5A1DF6-295E-FFB4-D26D-B5307F2A10DF}"/>
                    </a:ext>
                  </a:extLst>
                </p14:cNvPr>
                <p14:cNvContentPartPr/>
                <p14:nvPr/>
              </p14:nvContentPartPr>
              <p14:xfrm>
                <a:off x="10931838" y="2317172"/>
                <a:ext cx="212400" cy="12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C5A1DF6-295E-FFB4-D26D-B5307F2A10D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22838" y="2308532"/>
                  <a:ext cx="230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53E4768-6C3F-F4EC-10A8-16E91138004B}"/>
                    </a:ext>
                  </a:extLst>
                </p14:cNvPr>
                <p14:cNvContentPartPr/>
                <p14:nvPr/>
              </p14:nvContentPartPr>
              <p14:xfrm>
                <a:off x="11185998" y="2309612"/>
                <a:ext cx="119880" cy="111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53E4768-6C3F-F4EC-10A8-16E91138004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176998" y="2300972"/>
                  <a:ext cx="137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F96F58-B396-389A-9F74-53427E02C1FA}"/>
                    </a:ext>
                  </a:extLst>
                </p14:cNvPr>
                <p14:cNvContentPartPr/>
                <p14:nvPr/>
              </p14:nvContentPartPr>
              <p14:xfrm>
                <a:off x="11391558" y="2305292"/>
                <a:ext cx="128160" cy="11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F96F58-B396-389A-9F74-53427E02C1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82918" y="2296292"/>
                  <a:ext cx="145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A60456-8428-055D-A699-BA325C55EE00}"/>
                    </a:ext>
                  </a:extLst>
                </p14:cNvPr>
                <p14:cNvContentPartPr/>
                <p14:nvPr/>
              </p14:nvContentPartPr>
              <p14:xfrm>
                <a:off x="10513158" y="2245172"/>
                <a:ext cx="19080" cy="21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A60456-8428-055D-A699-BA325C55EE0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04518" y="2236532"/>
                  <a:ext cx="3672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664323B-5D6F-BDE9-A173-12818B3F98C1}"/>
                  </a:ext>
                </a:extLst>
              </p14:cNvPr>
              <p14:cNvContentPartPr/>
              <p14:nvPr/>
            </p14:nvContentPartPr>
            <p14:xfrm>
              <a:off x="10582278" y="2546132"/>
              <a:ext cx="138960" cy="166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664323B-5D6F-BDE9-A173-12818B3F98C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573278" y="2537132"/>
                <a:ext cx="15660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929C04CE-D7C3-FF7E-3C6E-AA38616B2703}"/>
              </a:ext>
            </a:extLst>
          </p:cNvPr>
          <p:cNvGrpSpPr/>
          <p:nvPr/>
        </p:nvGrpSpPr>
        <p:grpSpPr>
          <a:xfrm>
            <a:off x="11084118" y="2543612"/>
            <a:ext cx="402840" cy="169920"/>
            <a:chOff x="11084118" y="2543612"/>
            <a:chExt cx="40284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014BAB-C8CB-141B-2C8C-BDA8ADE669A1}"/>
                    </a:ext>
                  </a:extLst>
                </p14:cNvPr>
                <p14:cNvContentPartPr/>
                <p14:nvPr/>
              </p14:nvContentPartPr>
              <p14:xfrm>
                <a:off x="11084118" y="2562332"/>
                <a:ext cx="14400" cy="117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014BAB-C8CB-141B-2C8C-BDA8ADE669A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75478" y="2553692"/>
                  <a:ext cx="32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BEAEA1-3BB4-9D20-86C8-381FE63C6A93}"/>
                    </a:ext>
                  </a:extLst>
                </p14:cNvPr>
                <p14:cNvContentPartPr/>
                <p14:nvPr/>
              </p14:nvContentPartPr>
              <p14:xfrm>
                <a:off x="11165838" y="2587172"/>
                <a:ext cx="72360" cy="12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BEAEA1-3BB4-9D20-86C8-381FE63C6A9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56838" y="2578172"/>
                  <a:ext cx="90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01C7E0-5BD6-59DE-043A-858F28C824C3}"/>
                    </a:ext>
                  </a:extLst>
                </p14:cNvPr>
                <p14:cNvContentPartPr/>
                <p14:nvPr/>
              </p14:nvContentPartPr>
              <p14:xfrm>
                <a:off x="11338278" y="2570972"/>
                <a:ext cx="17280" cy="12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01C7E0-5BD6-59DE-043A-858F28C824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29278" y="2562332"/>
                  <a:ext cx="34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B2CDBB-8A27-0BBE-760D-8FAD8FB3ED10}"/>
                    </a:ext>
                  </a:extLst>
                </p14:cNvPr>
                <p14:cNvContentPartPr/>
                <p14:nvPr/>
              </p14:nvContentPartPr>
              <p14:xfrm>
                <a:off x="11336478" y="2543612"/>
                <a:ext cx="150480" cy="126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B2CDBB-8A27-0BBE-760D-8FAD8FB3ED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27838" y="2534612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0EB8A28-3CED-BF41-2C54-61B2DC3E16A6}"/>
                  </a:ext>
                </a:extLst>
              </p14:cNvPr>
              <p14:cNvContentPartPr/>
              <p14:nvPr/>
            </p14:nvContentPartPr>
            <p14:xfrm>
              <a:off x="5953758" y="1682492"/>
              <a:ext cx="1209240" cy="909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0EB8A28-3CED-BF41-2C54-61B2DC3E16A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45118" y="1673492"/>
                <a:ext cx="1226880" cy="9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8564BB-EAA2-72C4-FF1B-78B83A478370}"/>
              </a:ext>
            </a:extLst>
          </p:cNvPr>
          <p:cNvGrpSpPr/>
          <p:nvPr/>
        </p:nvGrpSpPr>
        <p:grpSpPr>
          <a:xfrm>
            <a:off x="6136278" y="2844572"/>
            <a:ext cx="3615480" cy="700920"/>
            <a:chOff x="6136278" y="2844572"/>
            <a:chExt cx="361548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BFDB1D-7085-62AE-F459-9B494CD62E04}"/>
                    </a:ext>
                  </a:extLst>
                </p14:cNvPr>
                <p14:cNvContentPartPr/>
                <p14:nvPr/>
              </p14:nvContentPartPr>
              <p14:xfrm>
                <a:off x="6136278" y="2844572"/>
                <a:ext cx="1749960" cy="454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BFDB1D-7085-62AE-F459-9B494CD62E0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27638" y="2835932"/>
                  <a:ext cx="1767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08D34F-319F-8D78-C792-65B7CEA78508}"/>
                    </a:ext>
                  </a:extLst>
                </p14:cNvPr>
                <p14:cNvContentPartPr/>
                <p14:nvPr/>
              </p14:nvContentPartPr>
              <p14:xfrm>
                <a:off x="7967238" y="3388532"/>
                <a:ext cx="174240" cy="155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08D34F-319F-8D78-C792-65B7CEA785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958598" y="3379532"/>
                  <a:ext cx="191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FDDB5A0-7055-CCE1-0BEB-FC68FC2FE89E}"/>
                    </a:ext>
                  </a:extLst>
                </p14:cNvPr>
                <p14:cNvContentPartPr/>
                <p14:nvPr/>
              </p14:nvContentPartPr>
              <p14:xfrm>
                <a:off x="8046078" y="3488612"/>
                <a:ext cx="92880" cy="2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FDDB5A0-7055-CCE1-0BEB-FC68FC2FE89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37438" y="3479612"/>
                  <a:ext cx="110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EE10018-8145-9691-1B75-25977BE575A1}"/>
                    </a:ext>
                  </a:extLst>
                </p14:cNvPr>
                <p14:cNvContentPartPr/>
                <p14:nvPr/>
              </p14:nvContentPartPr>
              <p14:xfrm>
                <a:off x="8205918" y="3406172"/>
                <a:ext cx="309960" cy="13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EE10018-8145-9691-1B75-25977BE575A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96918" y="3397172"/>
                  <a:ext cx="327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BDAA1B2-FB73-9594-1B50-E831A738F083}"/>
                    </a:ext>
                  </a:extLst>
                </p14:cNvPr>
                <p14:cNvContentPartPr/>
                <p14:nvPr/>
              </p14:nvContentPartPr>
              <p14:xfrm>
                <a:off x="8380878" y="3390692"/>
                <a:ext cx="140760" cy="4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BDAA1B2-FB73-9594-1B50-E831A738F08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72238" y="3382052"/>
                  <a:ext cx="158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388382-CB9C-2712-3352-DF25D3B2347D}"/>
                    </a:ext>
                  </a:extLst>
                </p14:cNvPr>
                <p14:cNvContentPartPr/>
                <p14:nvPr/>
              </p14:nvContentPartPr>
              <p14:xfrm>
                <a:off x="8578158" y="3420212"/>
                <a:ext cx="102600" cy="71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388382-CB9C-2712-3352-DF25D3B2347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69158" y="3411212"/>
                  <a:ext cx="120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3E8E1B-01CE-E257-9223-B4063BA10201}"/>
                    </a:ext>
                  </a:extLst>
                </p14:cNvPr>
                <p14:cNvContentPartPr/>
                <p14:nvPr/>
              </p14:nvContentPartPr>
              <p14:xfrm>
                <a:off x="8599038" y="3344612"/>
                <a:ext cx="116280" cy="86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3E8E1B-01CE-E257-9223-B4063BA1020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90398" y="3335972"/>
                  <a:ext cx="133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708BB8-A756-8846-7B2D-D473C76F02E8}"/>
                    </a:ext>
                  </a:extLst>
                </p14:cNvPr>
                <p14:cNvContentPartPr/>
                <p14:nvPr/>
              </p14:nvContentPartPr>
              <p14:xfrm>
                <a:off x="8750238" y="3360452"/>
                <a:ext cx="165600" cy="14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708BB8-A756-8846-7B2D-D473C76F02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41598" y="3351452"/>
                  <a:ext cx="18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C0ECEB-124F-F121-7520-672937EADE25}"/>
                    </a:ext>
                  </a:extLst>
                </p14:cNvPr>
                <p14:cNvContentPartPr/>
                <p14:nvPr/>
              </p14:nvContentPartPr>
              <p14:xfrm>
                <a:off x="8922678" y="3384212"/>
                <a:ext cx="329040" cy="108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C0ECEB-124F-F121-7520-672937EADE2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14038" y="3375212"/>
                  <a:ext cx="346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712A942-9D46-010C-EB1E-7EF43A1597D2}"/>
                    </a:ext>
                  </a:extLst>
                </p14:cNvPr>
                <p14:cNvContentPartPr/>
                <p14:nvPr/>
              </p14:nvContentPartPr>
              <p14:xfrm>
                <a:off x="9494718" y="3386372"/>
                <a:ext cx="163440" cy="13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712A942-9D46-010C-EB1E-7EF43A1597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86078" y="3377732"/>
                  <a:ext cx="181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A67956A-B83E-D6A3-B165-677312172D52}"/>
                    </a:ext>
                  </a:extLst>
                </p14:cNvPr>
                <p14:cNvContentPartPr/>
                <p14:nvPr/>
              </p14:nvContentPartPr>
              <p14:xfrm>
                <a:off x="9538998" y="3396812"/>
                <a:ext cx="212760" cy="108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A67956A-B83E-D6A3-B165-677312172D5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29998" y="3387812"/>
                  <a:ext cx="2304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34FEE9-00E1-2799-3855-649504553213}"/>
              </a:ext>
            </a:extLst>
          </p:cNvPr>
          <p:cNvGrpSpPr/>
          <p:nvPr/>
        </p:nvGrpSpPr>
        <p:grpSpPr>
          <a:xfrm>
            <a:off x="8490678" y="3645572"/>
            <a:ext cx="1257840" cy="173520"/>
            <a:chOff x="8490678" y="3645572"/>
            <a:chExt cx="12578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D4223DA-F6DE-004C-8B6C-8684920BB9DE}"/>
                    </a:ext>
                  </a:extLst>
                </p14:cNvPr>
                <p14:cNvContentPartPr/>
                <p14:nvPr/>
              </p14:nvContentPartPr>
              <p14:xfrm>
                <a:off x="8490678" y="3663932"/>
                <a:ext cx="320760" cy="155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D4223DA-F6DE-004C-8B6C-8684920BB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82038" y="3655292"/>
                  <a:ext cx="338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11F8D9-D98B-9BAF-E0F5-E812D0F1430C}"/>
                    </a:ext>
                  </a:extLst>
                </p14:cNvPr>
                <p14:cNvContentPartPr/>
                <p14:nvPr/>
              </p14:nvContentPartPr>
              <p14:xfrm>
                <a:off x="8692278" y="3645572"/>
                <a:ext cx="92160" cy="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11F8D9-D98B-9BAF-E0F5-E812D0F1430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83278" y="3636572"/>
                  <a:ext cx="109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F403488-6F7B-39A4-4311-4BA1E029A8DC}"/>
                    </a:ext>
                  </a:extLst>
                </p14:cNvPr>
                <p14:cNvContentPartPr/>
                <p14:nvPr/>
              </p14:nvContentPartPr>
              <p14:xfrm>
                <a:off x="8669958" y="3663572"/>
                <a:ext cx="383400" cy="113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F403488-6F7B-39A4-4311-4BA1E029A8D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61318" y="3654572"/>
                  <a:ext cx="401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CCBE353-11DD-E731-D8FD-BEA4B37E1281}"/>
                    </a:ext>
                  </a:extLst>
                </p14:cNvPr>
                <p14:cNvContentPartPr/>
                <p14:nvPr/>
              </p14:nvContentPartPr>
              <p14:xfrm>
                <a:off x="9092598" y="3700292"/>
                <a:ext cx="38880" cy="66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CCBE353-11DD-E731-D8FD-BEA4B37E128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83598" y="3691652"/>
                  <a:ext cx="56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6D6EAB-6B7F-09F0-ABF5-0492457E7E03}"/>
                    </a:ext>
                  </a:extLst>
                </p14:cNvPr>
                <p14:cNvContentPartPr/>
                <p14:nvPr/>
              </p14:nvContentPartPr>
              <p14:xfrm>
                <a:off x="9255318" y="3671132"/>
                <a:ext cx="78120" cy="99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6D6EAB-6B7F-09F0-ABF5-0492457E7E0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46318" y="3662132"/>
                  <a:ext cx="95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0771614-C700-0C3B-78B9-81932DB18A8C}"/>
                    </a:ext>
                  </a:extLst>
                </p14:cNvPr>
                <p14:cNvContentPartPr/>
                <p14:nvPr/>
              </p14:nvContentPartPr>
              <p14:xfrm>
                <a:off x="9447198" y="3665732"/>
                <a:ext cx="5040" cy="86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0771614-C700-0C3B-78B9-81932DB18A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8198" y="3657092"/>
                  <a:ext cx="22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2D8C94-B1E1-8070-E3E2-618DA5C025B6}"/>
                    </a:ext>
                  </a:extLst>
                </p14:cNvPr>
                <p14:cNvContentPartPr/>
                <p14:nvPr/>
              </p14:nvContentPartPr>
              <p14:xfrm>
                <a:off x="9413718" y="3660692"/>
                <a:ext cx="113400" cy="1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2D8C94-B1E1-8070-E3E2-618DA5C025B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04718" y="3651692"/>
                  <a:ext cx="131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365D75-E1F0-4888-FE30-E52B0E9E208A}"/>
                    </a:ext>
                  </a:extLst>
                </p14:cNvPr>
                <p14:cNvContentPartPr/>
                <p14:nvPr/>
              </p14:nvContentPartPr>
              <p14:xfrm>
                <a:off x="9564918" y="3648452"/>
                <a:ext cx="132480" cy="11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365D75-E1F0-4888-FE30-E52B0E9E208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55918" y="3639812"/>
                  <a:ext cx="150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B7F808-DBDF-E121-4B86-22D50594AC96}"/>
                    </a:ext>
                  </a:extLst>
                </p14:cNvPr>
                <p14:cNvContentPartPr/>
                <p14:nvPr/>
              </p14:nvContentPartPr>
              <p14:xfrm>
                <a:off x="9720798" y="3675812"/>
                <a:ext cx="27720" cy="78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B7F808-DBDF-E121-4B86-22D50594AC9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712158" y="3667172"/>
                  <a:ext cx="453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C61FDFE-DE78-CF9C-46CD-6598DA25A01C}"/>
              </a:ext>
            </a:extLst>
          </p:cNvPr>
          <p:cNvGrpSpPr/>
          <p:nvPr/>
        </p:nvGrpSpPr>
        <p:grpSpPr>
          <a:xfrm>
            <a:off x="10107798" y="3520292"/>
            <a:ext cx="1552105" cy="1034131"/>
            <a:chOff x="10107798" y="3520292"/>
            <a:chExt cx="1552105" cy="10341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40B01C-E351-A807-73A4-72461ED317D6}"/>
                    </a:ext>
                  </a:extLst>
                </p14:cNvPr>
                <p14:cNvContentPartPr/>
                <p14:nvPr/>
              </p14:nvContentPartPr>
              <p14:xfrm>
                <a:off x="10107798" y="3520292"/>
                <a:ext cx="684360" cy="110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40B01C-E351-A807-73A4-72461ED317D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98798" y="3511292"/>
                  <a:ext cx="702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7EE7E0-0554-6D3B-0EBE-852A7B8CA0F6}"/>
                    </a:ext>
                  </a:extLst>
                </p14:cNvPr>
                <p14:cNvContentPartPr/>
                <p14:nvPr/>
              </p14:nvContentPartPr>
              <p14:xfrm>
                <a:off x="10793383" y="4175343"/>
                <a:ext cx="128520" cy="134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7EE7E0-0554-6D3B-0EBE-852A7B8CA0F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784383" y="4166703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681689-B0F2-3B33-EAA3-0E9229BABD7D}"/>
                    </a:ext>
                  </a:extLst>
                </p14:cNvPr>
                <p14:cNvContentPartPr/>
                <p14:nvPr/>
              </p14:nvContentPartPr>
              <p14:xfrm>
                <a:off x="10925503" y="4219623"/>
                <a:ext cx="95760" cy="62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681689-B0F2-3B33-EAA3-0E9229BABD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16503" y="4210623"/>
                  <a:ext cx="113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4CC39D-C01D-0B01-AE76-63FBB4D1CB10}"/>
                    </a:ext>
                  </a:extLst>
                </p14:cNvPr>
                <p14:cNvContentPartPr/>
                <p14:nvPr/>
              </p14:nvContentPartPr>
              <p14:xfrm>
                <a:off x="10933423" y="4146543"/>
                <a:ext cx="132120" cy="15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4CC39D-C01D-0B01-AE76-63FBB4D1CB1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924783" y="4137543"/>
                  <a:ext cx="149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BE3848D-CEED-4815-962A-AE0F2363D636}"/>
                    </a:ext>
                  </a:extLst>
                </p14:cNvPr>
                <p14:cNvContentPartPr/>
                <p14:nvPr/>
              </p14:nvContentPartPr>
              <p14:xfrm>
                <a:off x="10919023" y="4206663"/>
                <a:ext cx="137160" cy="1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BE3848D-CEED-4815-962A-AE0F2363D63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10023" y="4198023"/>
                  <a:ext cx="15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4456C1-894C-E51F-2FE6-403B84E5F749}"/>
                    </a:ext>
                  </a:extLst>
                </p14:cNvPr>
                <p14:cNvContentPartPr/>
                <p14:nvPr/>
              </p14:nvContentPartPr>
              <p14:xfrm>
                <a:off x="11063023" y="4178223"/>
                <a:ext cx="270720" cy="116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4456C1-894C-E51F-2FE6-403B84E5F74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54383" y="4169583"/>
                  <a:ext cx="288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A77ED4E-7083-69AD-F4E5-EEECED6015B4}"/>
                    </a:ext>
                  </a:extLst>
                </p14:cNvPr>
                <p14:cNvContentPartPr/>
                <p14:nvPr/>
              </p14:nvContentPartPr>
              <p14:xfrm>
                <a:off x="11357143" y="4170303"/>
                <a:ext cx="178560" cy="122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A77ED4E-7083-69AD-F4E5-EEECED6015B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348143" y="4161303"/>
                  <a:ext cx="196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78161B6-28D1-E526-01F1-AE85F820D879}"/>
                    </a:ext>
                  </a:extLst>
                </p14:cNvPr>
                <p14:cNvContentPartPr/>
                <p14:nvPr/>
              </p14:nvContentPartPr>
              <p14:xfrm>
                <a:off x="10852063" y="4403583"/>
                <a:ext cx="246240" cy="14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78161B6-28D1-E526-01F1-AE85F820D87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43423" y="4394943"/>
                  <a:ext cx="263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DD7D77-4364-C7AC-E879-11B3460F1B0F}"/>
                    </a:ext>
                  </a:extLst>
                </p14:cNvPr>
                <p14:cNvContentPartPr/>
                <p14:nvPr/>
              </p14:nvContentPartPr>
              <p14:xfrm>
                <a:off x="11047183" y="4468383"/>
                <a:ext cx="68400" cy="56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DD7D77-4364-C7AC-E879-11B3460F1B0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038183" y="4459383"/>
                  <a:ext cx="86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B1D3B19-1F88-F948-7421-6DF60083FCB6}"/>
                    </a:ext>
                  </a:extLst>
                </p14:cNvPr>
                <p14:cNvContentPartPr/>
                <p14:nvPr/>
              </p14:nvContentPartPr>
              <p14:xfrm>
                <a:off x="11145463" y="4403943"/>
                <a:ext cx="117360" cy="120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B1D3B19-1F88-F948-7421-6DF60083FCB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136463" y="4395303"/>
                  <a:ext cx="135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44106B-ABC4-1357-FAC6-68DFF8962F5E}"/>
                    </a:ext>
                  </a:extLst>
                </p14:cNvPr>
                <p14:cNvContentPartPr/>
                <p14:nvPr/>
              </p14:nvContentPartPr>
              <p14:xfrm>
                <a:off x="11282983" y="4403583"/>
                <a:ext cx="80640" cy="12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44106B-ABC4-1357-FAC6-68DFF8962F5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273983" y="4394583"/>
                  <a:ext cx="98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8BD531E-C163-43BB-13C9-D0F9CFBB89B6}"/>
                    </a:ext>
                  </a:extLst>
                </p14:cNvPr>
                <p14:cNvContentPartPr/>
                <p14:nvPr/>
              </p14:nvContentPartPr>
              <p14:xfrm>
                <a:off x="11386303" y="4413303"/>
                <a:ext cx="119160" cy="116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8BD531E-C163-43BB-13C9-D0F9CFBB89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377663" y="4404303"/>
                  <a:ext cx="136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FD3CA8-B54C-2226-0309-562667503056}"/>
                    </a:ext>
                  </a:extLst>
                </p14:cNvPr>
                <p14:cNvContentPartPr/>
                <p14:nvPr/>
              </p14:nvContentPartPr>
              <p14:xfrm>
                <a:off x="11406463" y="4455423"/>
                <a:ext cx="130320" cy="2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FD3CA8-B54C-2226-0309-5626675030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397463" y="4446423"/>
                  <a:ext cx="1479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F77605-5420-8D15-62E8-7E4B93C4DD5D}"/>
                    </a:ext>
                  </a:extLst>
                </p14:cNvPr>
                <p14:cNvContentPartPr/>
                <p14:nvPr/>
              </p14:nvContentPartPr>
              <p14:xfrm>
                <a:off x="10171518" y="3712532"/>
                <a:ext cx="626040" cy="337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F77605-5420-8D15-62E8-7E4B93C4DD5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62518" y="3703892"/>
                  <a:ext cx="6436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7DD7148-8EC8-0386-9665-2ED5E653084A}"/>
                    </a:ext>
                  </a:extLst>
                </p14:cNvPr>
                <p14:cNvContentPartPr/>
                <p14:nvPr/>
              </p14:nvContentPartPr>
              <p14:xfrm>
                <a:off x="11548303" y="4444983"/>
                <a:ext cx="111600" cy="109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7DD7148-8EC8-0386-9665-2ED5E653084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539303" y="4435983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DDEA66-6A18-DD92-79ED-C15AB95661C1}"/>
                    </a:ext>
                  </a:extLst>
                </p14:cNvPr>
                <p14:cNvContentPartPr/>
                <p14:nvPr/>
              </p14:nvContentPartPr>
              <p14:xfrm>
                <a:off x="11543263" y="4185063"/>
                <a:ext cx="54720" cy="131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DDEA66-6A18-DD92-79ED-C15AB95661C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534623" y="4176063"/>
                  <a:ext cx="72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DF5C806-EDAE-8B29-D050-7925439D5456}"/>
                    </a:ext>
                  </a:extLst>
                </p14:cNvPr>
                <p14:cNvContentPartPr/>
                <p14:nvPr/>
              </p14:nvContentPartPr>
              <p14:xfrm>
                <a:off x="11523463" y="4166343"/>
                <a:ext cx="48240" cy="83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DF5C806-EDAE-8B29-D050-7925439D545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514463" y="4157343"/>
                  <a:ext cx="658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BE5040-6643-4430-7859-63A8908EE884}"/>
              </a:ext>
            </a:extLst>
          </p:cNvPr>
          <p:cNvGrpSpPr/>
          <p:nvPr/>
        </p:nvGrpSpPr>
        <p:grpSpPr>
          <a:xfrm>
            <a:off x="10871305" y="3431201"/>
            <a:ext cx="959400" cy="363240"/>
            <a:chOff x="10777038" y="4166492"/>
            <a:chExt cx="9594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0F15189-31E8-BA15-662F-2A1BC0FE5199}"/>
                    </a:ext>
                  </a:extLst>
                </p14:cNvPr>
                <p14:cNvContentPartPr/>
                <p14:nvPr/>
              </p14:nvContentPartPr>
              <p14:xfrm>
                <a:off x="10777038" y="4204292"/>
                <a:ext cx="29520" cy="116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0F15189-31E8-BA15-662F-2A1BC0FE519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768398" y="4195292"/>
                  <a:ext cx="47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C194854-0604-5A41-48BE-01D8B9ACCE86}"/>
                    </a:ext>
                  </a:extLst>
                </p14:cNvPr>
                <p14:cNvContentPartPr/>
                <p14:nvPr/>
              </p14:nvContentPartPr>
              <p14:xfrm>
                <a:off x="10782798" y="4166492"/>
                <a:ext cx="134280" cy="67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C194854-0604-5A41-48BE-01D8B9ACCE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774158" y="4157852"/>
                  <a:ext cx="151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9CA593-5B33-C919-7617-AA0FF5A74551}"/>
                    </a:ext>
                  </a:extLst>
                </p14:cNvPr>
                <p14:cNvContentPartPr/>
                <p14:nvPr/>
              </p14:nvContentPartPr>
              <p14:xfrm>
                <a:off x="10895838" y="4234532"/>
                <a:ext cx="109800" cy="9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9CA593-5B33-C919-7617-AA0FF5A7455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886838" y="4225892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5A3C9D-23C0-D6EC-D4C6-5A19ACA29887}"/>
                    </a:ext>
                  </a:extLst>
                </p14:cNvPr>
                <p14:cNvContentPartPr/>
                <p14:nvPr/>
              </p14:nvContentPartPr>
              <p14:xfrm>
                <a:off x="11020398" y="4193492"/>
                <a:ext cx="232920" cy="113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5A3C9D-23C0-D6EC-D4C6-5A19ACA298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011398" y="4184852"/>
                  <a:ext cx="25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1EBBF5-E129-D511-3F60-2ABA9CFC33AB}"/>
                    </a:ext>
                  </a:extLst>
                </p14:cNvPr>
                <p14:cNvContentPartPr/>
                <p14:nvPr/>
              </p14:nvContentPartPr>
              <p14:xfrm>
                <a:off x="11165478" y="4173692"/>
                <a:ext cx="157680" cy="14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1EBBF5-E129-D511-3F60-2ABA9CFC33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156838" y="4165052"/>
                  <a:ext cx="175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86C0F8-14CD-B2C4-BB7E-89B4C1500AE3}"/>
                    </a:ext>
                  </a:extLst>
                </p14:cNvPr>
                <p14:cNvContentPartPr/>
                <p14:nvPr/>
              </p14:nvContentPartPr>
              <p14:xfrm>
                <a:off x="10968558" y="4414172"/>
                <a:ext cx="223200" cy="10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86C0F8-14CD-B2C4-BB7E-89B4C1500A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959918" y="4405172"/>
                  <a:ext cx="240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7647A4-C9BD-3826-4778-2949C8AF13F4}"/>
                    </a:ext>
                  </a:extLst>
                </p14:cNvPr>
                <p14:cNvContentPartPr/>
                <p14:nvPr/>
              </p14:nvContentPartPr>
              <p14:xfrm>
                <a:off x="11115798" y="4424252"/>
                <a:ext cx="137160" cy="83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7647A4-C9BD-3826-4778-2949C8AF13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07158" y="4415252"/>
                  <a:ext cx="15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EB5DC34-97F7-29E9-1D64-A7788816A592}"/>
                    </a:ext>
                  </a:extLst>
                </p14:cNvPr>
                <p14:cNvContentPartPr/>
                <p14:nvPr/>
              </p14:nvContentPartPr>
              <p14:xfrm>
                <a:off x="11247558" y="4391852"/>
                <a:ext cx="126360" cy="57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EB5DC34-97F7-29E9-1D64-A7788816A59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38558" y="4382852"/>
                  <a:ext cx="144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C51509-A9FE-3AD6-8013-03C7551FCEC6}"/>
                    </a:ext>
                  </a:extLst>
                </p14:cNvPr>
                <p14:cNvContentPartPr/>
                <p14:nvPr/>
              </p14:nvContentPartPr>
              <p14:xfrm>
                <a:off x="11391918" y="4450532"/>
                <a:ext cx="15480" cy="7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C51509-A9FE-3AD6-8013-03C7551FCEC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383278" y="4441532"/>
                  <a:ext cx="33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C5EFEEF-4EA1-1290-16B0-120059C686AA}"/>
                    </a:ext>
                  </a:extLst>
                </p14:cNvPr>
                <p14:cNvContentPartPr/>
                <p14:nvPr/>
              </p14:nvContentPartPr>
              <p14:xfrm>
                <a:off x="11404158" y="4395092"/>
                <a:ext cx="197280" cy="119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C5EFEEF-4EA1-1290-16B0-120059C686A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395158" y="4386452"/>
                  <a:ext cx="21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2A61F13-AABD-494D-10BB-94217F5D9167}"/>
                    </a:ext>
                  </a:extLst>
                </p14:cNvPr>
                <p14:cNvContentPartPr/>
                <p14:nvPr/>
              </p14:nvContentPartPr>
              <p14:xfrm>
                <a:off x="11485158" y="4404452"/>
                <a:ext cx="124560" cy="44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2A61F13-AABD-494D-10BB-94217F5D91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476158" y="4395452"/>
                  <a:ext cx="142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4F7AEE-C9EE-BCAD-B1EA-8BD05044086C}"/>
                    </a:ext>
                  </a:extLst>
                </p14:cNvPr>
                <p14:cNvContentPartPr/>
                <p14:nvPr/>
              </p14:nvContentPartPr>
              <p14:xfrm>
                <a:off x="11621958" y="4398332"/>
                <a:ext cx="11448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4F7AEE-C9EE-BCAD-B1EA-8BD05044086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13318" y="4389332"/>
                  <a:ext cx="13212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0136BFD-0B0D-7BBA-84C0-9DA46F5BEBA5}"/>
                  </a:ext>
                </a:extLst>
              </p14:cNvPr>
              <p14:cNvContentPartPr/>
              <p14:nvPr/>
            </p14:nvContentPartPr>
            <p14:xfrm>
              <a:off x="10094838" y="3838892"/>
              <a:ext cx="230760" cy="525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0136BFD-0B0D-7BBA-84C0-9DA46F5BEBA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0085838" y="3830252"/>
                <a:ext cx="248400" cy="5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313AF1D-3E0F-7003-5F5C-ADC5766147F3}"/>
              </a:ext>
            </a:extLst>
          </p:cNvPr>
          <p:cNvGrpSpPr/>
          <p:nvPr/>
        </p:nvGrpSpPr>
        <p:grpSpPr>
          <a:xfrm>
            <a:off x="9806838" y="4472852"/>
            <a:ext cx="663120" cy="188280"/>
            <a:chOff x="9806838" y="4472852"/>
            <a:chExt cx="66312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0509B69-446B-4CAE-66FE-EB4768F02213}"/>
                    </a:ext>
                  </a:extLst>
                </p14:cNvPr>
                <p14:cNvContentPartPr/>
                <p14:nvPr/>
              </p14:nvContentPartPr>
              <p14:xfrm>
                <a:off x="9806838" y="4472852"/>
                <a:ext cx="204480" cy="182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0509B69-446B-4CAE-66FE-EB4768F0221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797838" y="4463852"/>
                  <a:ext cx="222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0AF2F51-4873-F625-18E2-C655E2C2D3D2}"/>
                    </a:ext>
                  </a:extLst>
                </p14:cNvPr>
                <p14:cNvContentPartPr/>
                <p14:nvPr/>
              </p14:nvContentPartPr>
              <p14:xfrm>
                <a:off x="10102758" y="4477532"/>
                <a:ext cx="367200" cy="183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0AF2F51-4873-F625-18E2-C655E2C2D3D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093758" y="4468532"/>
                  <a:ext cx="384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D93427F-D808-E836-5BE7-8C5DA7DE8AE4}"/>
                    </a:ext>
                  </a:extLst>
                </p14:cNvPr>
                <p14:cNvContentPartPr/>
                <p14:nvPr/>
              </p14:nvContentPartPr>
              <p14:xfrm>
                <a:off x="10329558" y="4595612"/>
                <a:ext cx="130680" cy="1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D93427F-D808-E836-5BE7-8C5DA7DE8AE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320558" y="4586972"/>
                  <a:ext cx="1483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4C6743F-B5B8-13BA-5A24-EB41ADFA0782}"/>
                  </a:ext>
                </a:extLst>
              </p14:cNvPr>
              <p14:cNvContentPartPr/>
              <p14:nvPr/>
            </p14:nvContentPartPr>
            <p14:xfrm>
              <a:off x="6872693" y="4497859"/>
              <a:ext cx="167760" cy="1735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4C6743F-B5B8-13BA-5A24-EB41ADFA078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863693" y="4488859"/>
                <a:ext cx="185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68F92BD-A6B0-8EC8-8E8E-FE1CDC3A22C3}"/>
                  </a:ext>
                </a:extLst>
              </p14:cNvPr>
              <p14:cNvContentPartPr/>
              <p14:nvPr/>
            </p14:nvContentPartPr>
            <p14:xfrm>
              <a:off x="7112093" y="4531699"/>
              <a:ext cx="5040" cy="109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68F92BD-A6B0-8EC8-8E8E-FE1CDC3A22C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103093" y="4522699"/>
                <a:ext cx="22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225DBDF-1C15-5DE6-EA38-8F5E6588E464}"/>
                  </a:ext>
                </a:extLst>
              </p14:cNvPr>
              <p14:cNvContentPartPr/>
              <p14:nvPr/>
            </p14:nvContentPartPr>
            <p14:xfrm>
              <a:off x="7197773" y="4534939"/>
              <a:ext cx="224640" cy="1494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225DBDF-1C15-5DE6-EA38-8F5E6588E46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188773" y="4526299"/>
                <a:ext cx="2422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0BD8FB4-254A-AAC2-D08C-4B1EB50AAA92}"/>
                  </a:ext>
                </a:extLst>
              </p14:cNvPr>
              <p14:cNvContentPartPr/>
              <p14:nvPr/>
            </p14:nvContentPartPr>
            <p14:xfrm>
              <a:off x="7428533" y="4560859"/>
              <a:ext cx="293760" cy="111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0BD8FB4-254A-AAC2-D08C-4B1EB50AAA92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419893" y="4552219"/>
                <a:ext cx="3114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5A3ACEC-FE62-CEA0-9522-C7F61AFDA829}"/>
                  </a:ext>
                </a:extLst>
              </p14:cNvPr>
              <p14:cNvContentPartPr/>
              <p14:nvPr/>
            </p14:nvContentPartPr>
            <p14:xfrm>
              <a:off x="7632293" y="4521619"/>
              <a:ext cx="198720" cy="126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5A3ACEC-FE62-CEA0-9522-C7F61AFDA82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623293" y="4512979"/>
                <a:ext cx="21636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168" name="Picture 167">
            <a:extLst>
              <a:ext uri="{FF2B5EF4-FFF2-40B4-BE49-F238E27FC236}">
                <a16:creationId xmlns:a16="http://schemas.microsoft.com/office/drawing/2014/main" id="{EEE99105-5D33-C93C-81E2-EE4AC71BDC68}"/>
              </a:ext>
            </a:extLst>
          </p:cNvPr>
          <p:cNvPicPr>
            <a:picLocks noChangeAspect="1"/>
          </p:cNvPicPr>
          <p:nvPr/>
        </p:nvPicPr>
        <p:blipFill rotWithShape="1">
          <a:blip r:embed="rId2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8" t="25530" b="6261"/>
          <a:stretch/>
        </p:blipFill>
        <p:spPr>
          <a:xfrm>
            <a:off x="7197796" y="4873657"/>
            <a:ext cx="1751694" cy="1814660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D6D0B48-1983-52E1-2571-3CD94C8F7841}"/>
              </a:ext>
            </a:extLst>
          </p:cNvPr>
          <p:cNvGrpSpPr/>
          <p:nvPr/>
        </p:nvGrpSpPr>
        <p:grpSpPr>
          <a:xfrm>
            <a:off x="5054920" y="3130052"/>
            <a:ext cx="1460880" cy="1151183"/>
            <a:chOff x="5054920" y="3130052"/>
            <a:chExt cx="1460880" cy="11511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12D468B-A0CC-71DA-4F0A-F3AFA8135B6D}"/>
                    </a:ext>
                  </a:extLst>
                </p14:cNvPr>
                <p14:cNvContentPartPr/>
                <p14:nvPr/>
              </p14:nvContentPartPr>
              <p14:xfrm>
                <a:off x="5054920" y="4159915"/>
                <a:ext cx="40680" cy="121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12D468B-A0CC-71DA-4F0A-F3AFA8135B6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5920" y="4151275"/>
                  <a:ext cx="5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FBC4F82-0F3F-0DA2-AEC3-5E2341DF7582}"/>
                    </a:ext>
                  </a:extLst>
                </p14:cNvPr>
                <p14:cNvContentPartPr/>
                <p14:nvPr/>
              </p14:nvContentPartPr>
              <p14:xfrm>
                <a:off x="5173000" y="4140835"/>
                <a:ext cx="150840" cy="126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FBC4F82-0F3F-0DA2-AEC3-5E2341DF75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64000" y="4131835"/>
                  <a:ext cx="168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4F69CF-ED90-0BC9-43E8-6ABF556D58E2}"/>
                    </a:ext>
                  </a:extLst>
                </p14:cNvPr>
                <p14:cNvContentPartPr/>
                <p14:nvPr/>
              </p14:nvContentPartPr>
              <p14:xfrm>
                <a:off x="5358040" y="4085035"/>
                <a:ext cx="299880" cy="1522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4F69CF-ED90-0BC9-43E8-6ABF556D58E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49040" y="4076395"/>
                  <a:ext cx="317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F4AAEC8-4F82-CBD5-6B80-9909662BD45C}"/>
                    </a:ext>
                  </a:extLst>
                </p14:cNvPr>
                <p14:cNvContentPartPr/>
                <p14:nvPr/>
              </p14:nvContentPartPr>
              <p14:xfrm>
                <a:off x="5524720" y="4081075"/>
                <a:ext cx="138960" cy="78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F4AAEC8-4F82-CBD5-6B80-9909662BD45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15720" y="4072075"/>
                  <a:ext cx="156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07BACCC-BDDD-D837-64B9-4BCA5E702EA8}"/>
                    </a:ext>
                  </a:extLst>
                </p14:cNvPr>
                <p14:cNvContentPartPr/>
                <p14:nvPr/>
              </p14:nvContentPartPr>
              <p14:xfrm>
                <a:off x="5729920" y="4099435"/>
                <a:ext cx="157680" cy="133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07BACCC-BDDD-D837-64B9-4BCA5E702E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21280" y="4090435"/>
                  <a:ext cx="175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DF9C529-03AA-8524-993F-C4598C2E4B39}"/>
                    </a:ext>
                  </a:extLst>
                </p14:cNvPr>
                <p14:cNvContentPartPr/>
                <p14:nvPr/>
              </p14:nvContentPartPr>
              <p14:xfrm>
                <a:off x="5913880" y="4100155"/>
                <a:ext cx="272880" cy="144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DF9C529-03AA-8524-993F-C4598C2E4B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04880" y="4091155"/>
                  <a:ext cx="290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E99A35-B816-A975-0087-4E5086A9B6DB}"/>
                    </a:ext>
                  </a:extLst>
                </p14:cNvPr>
                <p14:cNvContentPartPr/>
                <p14:nvPr/>
              </p14:nvContentPartPr>
              <p14:xfrm>
                <a:off x="6260200" y="4104475"/>
                <a:ext cx="27720" cy="95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E99A35-B816-A975-0087-4E5086A9B6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51200" y="4095475"/>
                  <a:ext cx="45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837C3F-24F6-2BCB-3B9D-3C1AFD82E1C0}"/>
                    </a:ext>
                  </a:extLst>
                </p14:cNvPr>
                <p14:cNvContentPartPr/>
                <p14:nvPr/>
              </p14:nvContentPartPr>
              <p14:xfrm>
                <a:off x="6241480" y="4035355"/>
                <a:ext cx="79920" cy="94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837C3F-24F6-2BCB-3B9D-3C1AFD82E1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32840" y="4026715"/>
                  <a:ext cx="97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31A6D5-C3AA-E668-EA52-44367F2CAFDB}"/>
                    </a:ext>
                  </a:extLst>
                </p14:cNvPr>
                <p14:cNvContentPartPr/>
                <p14:nvPr/>
              </p14:nvContentPartPr>
              <p14:xfrm>
                <a:off x="6367840" y="4058755"/>
                <a:ext cx="147960" cy="164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31A6D5-C3AA-E668-EA52-44367F2CAFD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59200" y="4049755"/>
                  <a:ext cx="165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5F35493-4D2E-03DD-6E70-3929F140CB87}"/>
                    </a:ext>
                  </a:extLst>
                </p14:cNvPr>
                <p14:cNvContentPartPr/>
                <p14:nvPr/>
              </p14:nvContentPartPr>
              <p14:xfrm>
                <a:off x="5918118" y="3130052"/>
                <a:ext cx="160200" cy="867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5F35493-4D2E-03DD-6E70-3929F140CB8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09118" y="3121052"/>
                  <a:ext cx="177840" cy="88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8D35B69-D502-BC14-F66C-B80CC0187A33}"/>
                  </a:ext>
                </a:extLst>
              </p14:cNvPr>
              <p14:cNvContentPartPr/>
              <p14:nvPr/>
            </p14:nvContentPartPr>
            <p14:xfrm>
              <a:off x="6171918" y="4358732"/>
              <a:ext cx="447120" cy="208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8D35B69-D502-BC14-F66C-B80CC0187A3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162918" y="4349732"/>
                <a:ext cx="464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7AE05EA-FB79-1D8C-134C-855F049E0954}"/>
                  </a:ext>
                </a:extLst>
              </p14:cNvPr>
              <p14:cNvContentPartPr/>
              <p14:nvPr/>
            </p14:nvContentPartPr>
            <p14:xfrm>
              <a:off x="5773398" y="4379612"/>
              <a:ext cx="64080" cy="4316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7AE05EA-FB79-1D8C-134C-855F049E095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764758" y="4370972"/>
                <a:ext cx="817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1C09831-D304-A56B-D4AE-53B731533AD9}"/>
                  </a:ext>
                </a:extLst>
              </p14:cNvPr>
              <p14:cNvContentPartPr/>
              <p14:nvPr/>
            </p14:nvContentPartPr>
            <p14:xfrm>
              <a:off x="5000920" y="5395065"/>
              <a:ext cx="171360" cy="136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1C09831-D304-A56B-D4AE-53B731533AD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991920" y="5386065"/>
                <a:ext cx="1890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827D8FE-4E24-1086-3746-599AAC8D6D1B}"/>
                  </a:ext>
                </a:extLst>
              </p14:cNvPr>
              <p14:cNvContentPartPr/>
              <p14:nvPr/>
            </p14:nvContentPartPr>
            <p14:xfrm>
              <a:off x="5242480" y="5418465"/>
              <a:ext cx="3960" cy="99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827D8FE-4E24-1086-3746-599AAC8D6D1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233480" y="5409465"/>
                <a:ext cx="21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37DA3B2-0447-4084-17DA-7BBC6B96B83F}"/>
                  </a:ext>
                </a:extLst>
              </p14:cNvPr>
              <p14:cNvContentPartPr/>
              <p14:nvPr/>
            </p14:nvContentPartPr>
            <p14:xfrm>
              <a:off x="5312320" y="5426025"/>
              <a:ext cx="172080" cy="824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37DA3B2-0447-4084-17DA-7BBC6B96B83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303320" y="5417025"/>
                <a:ext cx="1897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1550B45-3B8A-7DD4-05A0-0277E975D3BC}"/>
                  </a:ext>
                </a:extLst>
              </p14:cNvPr>
              <p14:cNvContentPartPr/>
              <p14:nvPr/>
            </p14:nvContentPartPr>
            <p14:xfrm>
              <a:off x="5499880" y="5409825"/>
              <a:ext cx="133200" cy="91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1550B45-3B8A-7DD4-05A0-0277E975D3B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490880" y="5401185"/>
                <a:ext cx="150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0417E63-E413-2108-5387-A0A6CA4482B7}"/>
                  </a:ext>
                </a:extLst>
              </p14:cNvPr>
              <p14:cNvContentPartPr/>
              <p14:nvPr/>
            </p14:nvContentPartPr>
            <p14:xfrm>
              <a:off x="5633440" y="5378505"/>
              <a:ext cx="217440" cy="1090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0417E63-E413-2108-5387-A0A6CA4482B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624440" y="5369865"/>
                <a:ext cx="235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1948D48-0891-DD13-14CF-677C6ABA791C}"/>
                  </a:ext>
                </a:extLst>
              </p14:cNvPr>
              <p14:cNvContentPartPr/>
              <p14:nvPr/>
            </p14:nvContentPartPr>
            <p14:xfrm>
              <a:off x="5869240" y="5387865"/>
              <a:ext cx="281880" cy="90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1948D48-0891-DD13-14CF-677C6ABA791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860240" y="5379225"/>
                <a:ext cx="2995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4739725-1509-6EA1-4CC3-0AFA008829AB}"/>
                  </a:ext>
                </a:extLst>
              </p14:cNvPr>
              <p14:cNvContentPartPr/>
              <p14:nvPr/>
            </p14:nvContentPartPr>
            <p14:xfrm>
              <a:off x="6048880" y="5318385"/>
              <a:ext cx="93960" cy="73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4739725-1509-6EA1-4CC3-0AFA008829A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039880" y="5309385"/>
                <a:ext cx="1116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128FF6C-F260-8EC7-76E7-402EF4061CAC}"/>
                  </a:ext>
                </a:extLst>
              </p14:cNvPr>
              <p14:cNvContentPartPr/>
              <p14:nvPr/>
            </p14:nvContentPartPr>
            <p14:xfrm>
              <a:off x="5387200" y="5631225"/>
              <a:ext cx="168120" cy="133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128FF6C-F260-8EC7-76E7-402EF4061CA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378200" y="5622585"/>
                <a:ext cx="185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7D8CC7E-3C2C-9FAB-42B1-BDBE96464350}"/>
                  </a:ext>
                </a:extLst>
              </p14:cNvPr>
              <p14:cNvContentPartPr/>
              <p14:nvPr/>
            </p14:nvContentPartPr>
            <p14:xfrm>
              <a:off x="5440120" y="5706825"/>
              <a:ext cx="101520" cy="17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7D8CC7E-3C2C-9FAB-42B1-BDBE9646435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431480" y="5698185"/>
                <a:ext cx="119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2CBFB30-C064-6AB2-3F7E-9E9C11912FB3}"/>
                  </a:ext>
                </a:extLst>
              </p14:cNvPr>
              <p14:cNvContentPartPr/>
              <p14:nvPr/>
            </p14:nvContentPartPr>
            <p14:xfrm>
              <a:off x="5617960" y="5640225"/>
              <a:ext cx="155880" cy="1155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2CBFB30-C064-6AB2-3F7E-9E9C11912FB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609320" y="5631225"/>
                <a:ext cx="173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3DB6A6A-5BAF-B758-56C5-3557FAE08795}"/>
                  </a:ext>
                </a:extLst>
              </p14:cNvPr>
              <p14:cNvContentPartPr/>
              <p14:nvPr/>
            </p14:nvContentPartPr>
            <p14:xfrm>
              <a:off x="5822800" y="5645265"/>
              <a:ext cx="104040" cy="74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3DB6A6A-5BAF-B758-56C5-3557FAE087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813800" y="5636625"/>
                <a:ext cx="1216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0E288CC-D803-1877-7901-12C5AF96BC70}"/>
                  </a:ext>
                </a:extLst>
              </p14:cNvPr>
              <p14:cNvContentPartPr/>
              <p14:nvPr/>
            </p14:nvContentPartPr>
            <p14:xfrm>
              <a:off x="5979040" y="5622585"/>
              <a:ext cx="78120" cy="9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0E288CC-D803-1877-7901-12C5AF96BC7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970400" y="5613945"/>
                <a:ext cx="957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DD7C9E7-BF98-D1B9-513B-7F2556BE5C3B}"/>
                  </a:ext>
                </a:extLst>
              </p14:cNvPr>
              <p14:cNvContentPartPr/>
              <p14:nvPr/>
            </p14:nvContentPartPr>
            <p14:xfrm>
              <a:off x="6097840" y="5611425"/>
              <a:ext cx="248760" cy="100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DD7C9E7-BF98-D1B9-513B-7F2556BE5C3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089200" y="5602785"/>
                <a:ext cx="2664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1798483-DC17-9F14-5783-42D03024455D}"/>
                  </a:ext>
                </a:extLst>
              </p14:cNvPr>
              <p14:cNvContentPartPr/>
              <p14:nvPr/>
            </p14:nvContentPartPr>
            <p14:xfrm>
              <a:off x="6383320" y="5608545"/>
              <a:ext cx="263520" cy="846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1798483-DC17-9F14-5783-42D03024455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374680" y="5599545"/>
                <a:ext cx="2811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D8FA39C-8D85-869E-D19E-20A1A36367CB}"/>
                  </a:ext>
                </a:extLst>
              </p14:cNvPr>
              <p14:cNvContentPartPr/>
              <p14:nvPr/>
            </p14:nvContentPartPr>
            <p14:xfrm>
              <a:off x="6524080" y="5542305"/>
              <a:ext cx="97560" cy="3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D8FA39C-8D85-869E-D19E-20A1A36367C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515080" y="5533665"/>
                <a:ext cx="1152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8068550-F122-8B66-CB42-2C36C14CDABC}"/>
                  </a:ext>
                </a:extLst>
              </p14:cNvPr>
              <p14:cNvContentPartPr/>
              <p14:nvPr/>
            </p14:nvContentPartPr>
            <p14:xfrm>
              <a:off x="6526960" y="5598105"/>
              <a:ext cx="134280" cy="9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8068550-F122-8B66-CB42-2C36C14CDAB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517960" y="5589105"/>
                <a:ext cx="15192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3FF33BC-1C5A-5238-74F5-E22FDFD2D10B}"/>
              </a:ext>
            </a:extLst>
          </p:cNvPr>
          <p:cNvGrpSpPr/>
          <p:nvPr/>
        </p:nvGrpSpPr>
        <p:grpSpPr>
          <a:xfrm>
            <a:off x="5745040" y="5840745"/>
            <a:ext cx="973800" cy="174960"/>
            <a:chOff x="5745040" y="5840745"/>
            <a:chExt cx="9738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22965C2-758A-08ED-55C7-F9690FF30298}"/>
                    </a:ext>
                  </a:extLst>
                </p14:cNvPr>
                <p14:cNvContentPartPr/>
                <p14:nvPr/>
              </p14:nvContentPartPr>
              <p14:xfrm>
                <a:off x="5745040" y="5873145"/>
                <a:ext cx="131400" cy="135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2965C2-758A-08ED-55C7-F9690FF3029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36400" y="5864145"/>
                  <a:ext cx="14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54C30D-4332-57AF-0B3A-EE3E7E3A1CE0}"/>
                    </a:ext>
                  </a:extLst>
                </p14:cNvPr>
                <p14:cNvContentPartPr/>
                <p14:nvPr/>
              </p14:nvContentPartPr>
              <p14:xfrm>
                <a:off x="6261640" y="5855865"/>
                <a:ext cx="152280" cy="121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54C30D-4332-57AF-0B3A-EE3E7E3A1CE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53000" y="5846865"/>
                  <a:ext cx="169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B79699A-38B9-E4A9-9F0C-1969F36F0590}"/>
                    </a:ext>
                  </a:extLst>
                </p14:cNvPr>
                <p14:cNvContentPartPr/>
                <p14:nvPr/>
              </p14:nvContentPartPr>
              <p14:xfrm>
                <a:off x="6617680" y="5840745"/>
                <a:ext cx="101160" cy="52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B79699A-38B9-E4A9-9F0C-1969F36F05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08680" y="5832105"/>
                  <a:ext cx="118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4BEBCB-155B-4839-215F-ED8451E43DA8}"/>
                    </a:ext>
                  </a:extLst>
                </p14:cNvPr>
                <p14:cNvContentPartPr/>
                <p14:nvPr/>
              </p14:nvContentPartPr>
              <p14:xfrm>
                <a:off x="6482320" y="5876385"/>
                <a:ext cx="13680" cy="88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4BEBCB-155B-4839-215F-ED8451E43D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73680" y="5867745"/>
                  <a:ext cx="3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9CDB66-7691-48B1-FC5A-9B96EFDDD472}"/>
                    </a:ext>
                  </a:extLst>
                </p14:cNvPr>
                <p14:cNvContentPartPr/>
                <p14:nvPr/>
              </p14:nvContentPartPr>
              <p14:xfrm>
                <a:off x="6451360" y="5849745"/>
                <a:ext cx="126720" cy="19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9CDB66-7691-48B1-FC5A-9B96EFDDD47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42360" y="5840745"/>
                  <a:ext cx="144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4F9D652-AB31-F903-FF12-372164B407B4}"/>
                    </a:ext>
                  </a:extLst>
                </p14:cNvPr>
                <p14:cNvContentPartPr/>
                <p14:nvPr/>
              </p14:nvContentPartPr>
              <p14:xfrm>
                <a:off x="6604720" y="5857305"/>
                <a:ext cx="92160" cy="9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4F9D652-AB31-F903-FF12-372164B407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95720" y="5848305"/>
                  <a:ext cx="109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C088F3C-CCB9-F524-0ABA-307DEDB01258}"/>
                    </a:ext>
                  </a:extLst>
                </p14:cNvPr>
                <p14:cNvContentPartPr/>
                <p14:nvPr/>
              </p14:nvContentPartPr>
              <p14:xfrm>
                <a:off x="5767360" y="5940825"/>
                <a:ext cx="74520" cy="1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C088F3C-CCB9-F524-0ABA-307DEDB0125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58360" y="5932185"/>
                  <a:ext cx="92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13FD8A-DC36-9C33-D56A-C4A1076881C4}"/>
                    </a:ext>
                  </a:extLst>
                </p14:cNvPr>
                <p14:cNvContentPartPr/>
                <p14:nvPr/>
              </p14:nvContentPartPr>
              <p14:xfrm>
                <a:off x="5872120" y="5917425"/>
                <a:ext cx="96120" cy="83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13FD8A-DC36-9C33-D56A-C4A1076881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63480" y="5908425"/>
                  <a:ext cx="113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A1C35BB-FB27-D42F-E7C7-9AFBD001D59C}"/>
                    </a:ext>
                  </a:extLst>
                </p14:cNvPr>
                <p14:cNvContentPartPr/>
                <p14:nvPr/>
              </p14:nvContentPartPr>
              <p14:xfrm>
                <a:off x="5981560" y="5873145"/>
                <a:ext cx="198000" cy="128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A1C35BB-FB27-D42F-E7C7-9AFBD001D5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72920" y="5864505"/>
                  <a:ext cx="215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035A53A-2702-3031-2467-81BB613223B4}"/>
                    </a:ext>
                  </a:extLst>
                </p14:cNvPr>
                <p14:cNvContentPartPr/>
                <p14:nvPr/>
              </p14:nvContentPartPr>
              <p14:xfrm>
                <a:off x="5974360" y="5942265"/>
                <a:ext cx="25560" cy="73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035A53A-2702-3031-2467-81BB613223B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65720" y="5933265"/>
                  <a:ext cx="43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7F4ECC5-4E4B-217C-C767-D17E41120F31}"/>
                    </a:ext>
                  </a:extLst>
                </p14:cNvPr>
                <p14:cNvContentPartPr/>
                <p14:nvPr/>
              </p14:nvContentPartPr>
              <p14:xfrm>
                <a:off x="6129520" y="5878545"/>
                <a:ext cx="112320" cy="133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7F4ECC5-4E4B-217C-C767-D17E41120F3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20520" y="5869545"/>
                  <a:ext cx="129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6998C69-E056-DAE7-83EB-034E2CD05135}"/>
                    </a:ext>
                  </a:extLst>
                </p14:cNvPr>
                <p14:cNvContentPartPr/>
                <p14:nvPr/>
              </p14:nvContentPartPr>
              <p14:xfrm>
                <a:off x="6174160" y="5936145"/>
                <a:ext cx="88200" cy="3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6998C69-E056-DAE7-83EB-034E2CD0513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65160" y="5927505"/>
                  <a:ext cx="1058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5D4E1B3-DE4A-C94C-E7A5-7E6768CDD0D5}"/>
              </a:ext>
            </a:extLst>
          </p:cNvPr>
          <p:cNvGrpSpPr/>
          <p:nvPr/>
        </p:nvGrpSpPr>
        <p:grpSpPr>
          <a:xfrm>
            <a:off x="5490798" y="4985492"/>
            <a:ext cx="705240" cy="189360"/>
            <a:chOff x="5490798" y="4985492"/>
            <a:chExt cx="70524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68B77AC-7FFA-8EEC-6CB2-B03F98A0218F}"/>
                    </a:ext>
                  </a:extLst>
                </p14:cNvPr>
                <p14:cNvContentPartPr/>
                <p14:nvPr/>
              </p14:nvContentPartPr>
              <p14:xfrm>
                <a:off x="5581518" y="5083052"/>
                <a:ext cx="18360" cy="91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68B77AC-7FFA-8EEC-6CB2-B03F98A0218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72878" y="5074052"/>
                  <a:ext cx="3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5130274-348E-BC06-9929-C561C816A265}"/>
                    </a:ext>
                  </a:extLst>
                </p14:cNvPr>
                <p14:cNvContentPartPr/>
                <p14:nvPr/>
              </p14:nvContentPartPr>
              <p14:xfrm>
                <a:off x="5490798" y="5027252"/>
                <a:ext cx="159480" cy="30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5130274-348E-BC06-9929-C561C816A26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82158" y="5018612"/>
                  <a:ext cx="177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6C7A64-970C-2D80-D504-C0F273B9FC16}"/>
                    </a:ext>
                  </a:extLst>
                </p14:cNvPr>
                <p14:cNvContentPartPr/>
                <p14:nvPr/>
              </p14:nvContentPartPr>
              <p14:xfrm>
                <a:off x="5731278" y="5033732"/>
                <a:ext cx="124560" cy="129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6C7A64-970C-2D80-D504-C0F273B9FC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722638" y="5025092"/>
                  <a:ext cx="142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8206C9-9766-3153-D376-92FBD9749FFF}"/>
                    </a:ext>
                  </a:extLst>
                </p14:cNvPr>
                <p14:cNvContentPartPr/>
                <p14:nvPr/>
              </p14:nvContentPartPr>
              <p14:xfrm>
                <a:off x="5835318" y="4985492"/>
                <a:ext cx="162360" cy="98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8206C9-9766-3153-D376-92FBD9749FF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26678" y="4976852"/>
                  <a:ext cx="180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88AFC65-1590-1DBD-9B26-7CE3BDA3099A}"/>
                    </a:ext>
                  </a:extLst>
                </p14:cNvPr>
                <p14:cNvContentPartPr/>
                <p14:nvPr/>
              </p14:nvContentPartPr>
              <p14:xfrm>
                <a:off x="6070758" y="5042012"/>
                <a:ext cx="11520" cy="110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88AFC65-1590-1DBD-9B26-7CE3BDA3099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62118" y="5033372"/>
                  <a:ext cx="29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A9EC16-8E14-A8CA-A245-1BAA375D0594}"/>
                    </a:ext>
                  </a:extLst>
                </p14:cNvPr>
                <p14:cNvContentPartPr/>
                <p14:nvPr/>
              </p14:nvContentPartPr>
              <p14:xfrm>
                <a:off x="6174438" y="5066132"/>
                <a:ext cx="21600" cy="37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A9EC16-8E14-A8CA-A245-1BAA375D05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65438" y="5057132"/>
                  <a:ext cx="39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BF69980-CD8E-439E-9178-241716756DF4}"/>
                    </a:ext>
                  </a:extLst>
                </p14:cNvPr>
                <p14:cNvContentPartPr/>
                <p14:nvPr/>
              </p14:nvContentPartPr>
              <p14:xfrm>
                <a:off x="6181278" y="5139932"/>
                <a:ext cx="1440" cy="14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BF69980-CD8E-439E-9178-241716756D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72638" y="5130932"/>
                  <a:ext cx="19080" cy="32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A7E8F39B-1A8D-47C8-D02D-A68EAFA84633}"/>
              </a:ext>
            </a:extLst>
          </p:cNvPr>
          <p:cNvPicPr>
            <a:picLocks noChangeAspect="1"/>
          </p:cNvPicPr>
          <p:nvPr/>
        </p:nvPicPr>
        <p:blipFill rotWithShape="1">
          <a:blip r:embed="rId3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24758" b="35407"/>
          <a:stretch/>
        </p:blipFill>
        <p:spPr>
          <a:xfrm>
            <a:off x="1423447" y="4911364"/>
            <a:ext cx="2582161" cy="1470581"/>
          </a:xfrm>
          <a:prstGeom prst="rect">
            <a:avLst/>
          </a:prstGeom>
        </p:spPr>
      </p:pic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BE4668A-4778-476F-3169-4AB25AE559F3}"/>
              </a:ext>
            </a:extLst>
          </p:cNvPr>
          <p:cNvGrpSpPr/>
          <p:nvPr/>
        </p:nvGrpSpPr>
        <p:grpSpPr>
          <a:xfrm>
            <a:off x="2959638" y="4612532"/>
            <a:ext cx="1816920" cy="190800"/>
            <a:chOff x="2959638" y="4612532"/>
            <a:chExt cx="18169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584F80-4416-6E74-57AC-29A4D150F872}"/>
                    </a:ext>
                  </a:extLst>
                </p14:cNvPr>
                <p14:cNvContentPartPr/>
                <p14:nvPr/>
              </p14:nvContentPartPr>
              <p14:xfrm>
                <a:off x="2959638" y="4671932"/>
                <a:ext cx="280800" cy="131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584F80-4416-6E74-57AC-29A4D150F87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950998" y="4663292"/>
                  <a:ext cx="298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ED432C0-E916-5C06-54E5-C5EBBAC66CC1}"/>
                    </a:ext>
                  </a:extLst>
                </p14:cNvPr>
                <p14:cNvContentPartPr/>
                <p14:nvPr/>
              </p14:nvContentPartPr>
              <p14:xfrm>
                <a:off x="3137478" y="4643492"/>
                <a:ext cx="127440" cy="55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ED432C0-E916-5C06-54E5-C5EBBAC66CC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128838" y="4634852"/>
                  <a:ext cx="145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F5622B0-86A0-01FF-6C54-FC8DBF3C892F}"/>
                    </a:ext>
                  </a:extLst>
                </p14:cNvPr>
                <p14:cNvContentPartPr/>
                <p14:nvPr/>
              </p14:nvContentPartPr>
              <p14:xfrm>
                <a:off x="3348798" y="4678052"/>
                <a:ext cx="25560" cy="89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F5622B0-86A0-01FF-6C54-FC8DBF3C892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339798" y="4669412"/>
                  <a:ext cx="43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B506D91-2C37-CB3E-A86C-CB0D5DFA88D0}"/>
                    </a:ext>
                  </a:extLst>
                </p14:cNvPr>
                <p14:cNvContentPartPr/>
                <p14:nvPr/>
              </p14:nvContentPartPr>
              <p14:xfrm>
                <a:off x="3323598" y="4644932"/>
                <a:ext cx="174600" cy="105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B506D91-2C37-CB3E-A86C-CB0D5DFA88D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314958" y="4635932"/>
                  <a:ext cx="192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A836099-E40F-1113-8B28-C801EF149C87}"/>
                    </a:ext>
                  </a:extLst>
                </p14:cNvPr>
                <p14:cNvContentPartPr/>
                <p14:nvPr/>
              </p14:nvContentPartPr>
              <p14:xfrm>
                <a:off x="3506118" y="4676252"/>
                <a:ext cx="75240" cy="80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A836099-E40F-1113-8B28-C801EF149C8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497478" y="4667612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1ABA17-F225-A672-DBAE-0BD68D34D023}"/>
                    </a:ext>
                  </a:extLst>
                </p14:cNvPr>
                <p14:cNvContentPartPr/>
                <p14:nvPr/>
              </p14:nvContentPartPr>
              <p14:xfrm>
                <a:off x="3638958" y="4648892"/>
                <a:ext cx="163800" cy="110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1ABA17-F225-A672-DBAE-0BD68D34D02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630318" y="4640252"/>
                  <a:ext cx="181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D8327A3-7D59-EBFB-1C3B-E30309C64311}"/>
                    </a:ext>
                  </a:extLst>
                </p14:cNvPr>
                <p14:cNvContentPartPr/>
                <p14:nvPr/>
              </p14:nvContentPartPr>
              <p14:xfrm>
                <a:off x="3852438" y="4612532"/>
                <a:ext cx="120960" cy="135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D8327A3-7D59-EBFB-1C3B-E30309C6431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843798" y="4603892"/>
                  <a:ext cx="13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859D9A1-F829-6969-CC96-E22A0229CA15}"/>
                    </a:ext>
                  </a:extLst>
                </p14:cNvPr>
                <p14:cNvContentPartPr/>
                <p14:nvPr/>
              </p14:nvContentPartPr>
              <p14:xfrm>
                <a:off x="3855318" y="4702532"/>
                <a:ext cx="119160" cy="18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859D9A1-F829-6969-CC96-E22A0229CA1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46678" y="4693892"/>
                  <a:ext cx="13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B4048EC-FF1E-E65F-8E48-83A41A83D5D0}"/>
                    </a:ext>
                  </a:extLst>
                </p14:cNvPr>
                <p14:cNvContentPartPr/>
                <p14:nvPr/>
              </p14:nvContentPartPr>
              <p14:xfrm>
                <a:off x="4005798" y="4653212"/>
                <a:ext cx="67680" cy="1000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B4048EC-FF1E-E65F-8E48-83A41A83D5D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997158" y="4644572"/>
                  <a:ext cx="85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1F43831-50C7-FFD2-F80A-A29F77185B19}"/>
                    </a:ext>
                  </a:extLst>
                </p14:cNvPr>
                <p14:cNvContentPartPr/>
                <p14:nvPr/>
              </p14:nvContentPartPr>
              <p14:xfrm>
                <a:off x="4104798" y="4646372"/>
                <a:ext cx="13680" cy="93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1F43831-50C7-FFD2-F80A-A29F77185B1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95798" y="4637732"/>
                  <a:ext cx="31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1CF9632-BB3D-76F4-3B19-751B511B30D0}"/>
                    </a:ext>
                  </a:extLst>
                </p14:cNvPr>
                <p14:cNvContentPartPr/>
                <p14:nvPr/>
              </p14:nvContentPartPr>
              <p14:xfrm>
                <a:off x="4208118" y="4637012"/>
                <a:ext cx="90000" cy="129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1CF9632-BB3D-76F4-3B19-751B511B30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199478" y="4628372"/>
                  <a:ext cx="107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61A2ED0-E2ED-257E-F7CA-37B070EAD473}"/>
                    </a:ext>
                  </a:extLst>
                </p14:cNvPr>
                <p14:cNvContentPartPr/>
                <p14:nvPr/>
              </p14:nvContentPartPr>
              <p14:xfrm>
                <a:off x="4219278" y="4709012"/>
                <a:ext cx="87120" cy="2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61A2ED0-E2ED-257E-F7CA-37B070EAD47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10638" y="4700372"/>
                  <a:ext cx="104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A29389E-C7B2-3534-1AC4-3FE2658CECAB}"/>
                    </a:ext>
                  </a:extLst>
                </p14:cNvPr>
                <p14:cNvContentPartPr/>
                <p14:nvPr/>
              </p14:nvContentPartPr>
              <p14:xfrm>
                <a:off x="4326918" y="4636652"/>
                <a:ext cx="135000" cy="153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A29389E-C7B2-3534-1AC4-3FE2658CECA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18278" y="4628012"/>
                  <a:ext cx="152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4C9FD78-1CFB-B857-6A07-1698638C3468}"/>
                    </a:ext>
                  </a:extLst>
                </p14:cNvPr>
                <p14:cNvContentPartPr/>
                <p14:nvPr/>
              </p14:nvContentPartPr>
              <p14:xfrm>
                <a:off x="4335198" y="4635932"/>
                <a:ext cx="244440" cy="1364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4C9FD78-1CFB-B857-6A07-1698638C346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26558" y="4627292"/>
                  <a:ext cx="262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853C29-A624-F8DD-30D7-0F61FCFD6F7D}"/>
                    </a:ext>
                  </a:extLst>
                </p14:cNvPr>
                <p14:cNvContentPartPr/>
                <p14:nvPr/>
              </p14:nvContentPartPr>
              <p14:xfrm>
                <a:off x="4474518" y="4723052"/>
                <a:ext cx="7236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853C29-A624-F8DD-30D7-0F61FCFD6F7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65878" y="4714412"/>
                  <a:ext cx="90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7BE40A4-2A54-B57C-A47C-3C48A917160B}"/>
                    </a:ext>
                  </a:extLst>
                </p14:cNvPr>
                <p14:cNvContentPartPr/>
                <p14:nvPr/>
              </p14:nvContentPartPr>
              <p14:xfrm>
                <a:off x="4570638" y="4638812"/>
                <a:ext cx="158400" cy="114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7BE40A4-2A54-B57C-A47C-3C48A917160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61638" y="4630172"/>
                  <a:ext cx="176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F8ADAC4-305F-BFF9-6521-626634AD991E}"/>
                    </a:ext>
                  </a:extLst>
                </p14:cNvPr>
                <p14:cNvContentPartPr/>
                <p14:nvPr/>
              </p14:nvContentPartPr>
              <p14:xfrm>
                <a:off x="4761438" y="4665812"/>
                <a:ext cx="15120" cy="84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F8ADAC4-305F-BFF9-6521-626634AD991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52438" y="4657172"/>
                  <a:ext cx="3276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57FD6CE-3568-5C15-7C58-447C8357CB9F}"/>
                  </a:ext>
                </a:extLst>
              </p14:cNvPr>
              <p14:cNvContentPartPr/>
              <p14:nvPr/>
            </p14:nvContentPartPr>
            <p14:xfrm>
              <a:off x="5018118" y="4387892"/>
              <a:ext cx="447480" cy="319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57FD6CE-3568-5C15-7C58-447C8357CB9F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009478" y="4379252"/>
                <a:ext cx="46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9D0898-9ED4-9377-A0A8-C80731D2670E}"/>
              </a:ext>
            </a:extLst>
          </p:cNvPr>
          <p:cNvGrpSpPr/>
          <p:nvPr/>
        </p:nvGrpSpPr>
        <p:grpSpPr>
          <a:xfrm>
            <a:off x="2926871" y="3472891"/>
            <a:ext cx="666360" cy="129600"/>
            <a:chOff x="3417065" y="3699134"/>
            <a:chExt cx="6663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8FBB018-E937-52C9-745A-B3EB2ABD6441}"/>
                    </a:ext>
                  </a:extLst>
                </p14:cNvPr>
                <p14:cNvContentPartPr/>
                <p14:nvPr/>
              </p14:nvContentPartPr>
              <p14:xfrm>
                <a:off x="3417065" y="3699134"/>
                <a:ext cx="293400" cy="121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8FBB018-E937-52C9-745A-B3EB2ABD644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08065" y="3690134"/>
                  <a:ext cx="31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CEEAD83-CC2B-A82B-AFF0-3BB594EDC03E}"/>
                    </a:ext>
                  </a:extLst>
                </p14:cNvPr>
                <p14:cNvContentPartPr/>
                <p14:nvPr/>
              </p14:nvContentPartPr>
              <p14:xfrm>
                <a:off x="3730265" y="3699494"/>
                <a:ext cx="125640" cy="1285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CEEAD83-CC2B-A82B-AFF0-3BB594EDC03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721265" y="3690854"/>
                  <a:ext cx="143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351C06-C9E5-A8C5-6E2D-C8C265D624CA}"/>
                    </a:ext>
                  </a:extLst>
                </p14:cNvPr>
                <p14:cNvContentPartPr/>
                <p14:nvPr/>
              </p14:nvContentPartPr>
              <p14:xfrm>
                <a:off x="3939785" y="3762854"/>
                <a:ext cx="143640" cy="65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351C06-C9E5-A8C5-6E2D-C8C265D624C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930785" y="3753854"/>
                  <a:ext cx="161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253DAC3-91B3-48C2-662E-1F66E5A572EA}"/>
                    </a:ext>
                  </a:extLst>
                </p14:cNvPr>
                <p14:cNvContentPartPr/>
                <p14:nvPr/>
              </p14:nvContentPartPr>
              <p14:xfrm>
                <a:off x="3960665" y="3705254"/>
                <a:ext cx="116280" cy="709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253DAC3-91B3-48C2-662E-1F66E5A572E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952025" y="3696254"/>
                  <a:ext cx="1339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D3401D6-775E-D4C0-DFDA-1FA54233658F}"/>
              </a:ext>
            </a:extLst>
          </p:cNvPr>
          <p:cNvGrpSpPr/>
          <p:nvPr/>
        </p:nvGrpSpPr>
        <p:grpSpPr>
          <a:xfrm>
            <a:off x="3023225" y="3087134"/>
            <a:ext cx="955800" cy="181440"/>
            <a:chOff x="3023225" y="3087134"/>
            <a:chExt cx="9558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E6B5012-0FE1-434F-AEB1-3EB5E634A5B4}"/>
                    </a:ext>
                  </a:extLst>
                </p14:cNvPr>
                <p14:cNvContentPartPr/>
                <p14:nvPr/>
              </p14:nvContentPartPr>
              <p14:xfrm>
                <a:off x="3023225" y="3087134"/>
                <a:ext cx="320400" cy="181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E6B5012-0FE1-434F-AEB1-3EB5E634A5B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14585" y="3078494"/>
                  <a:ext cx="33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7FD482-0E67-B2B7-E804-F9D0E3DFA2EC}"/>
                    </a:ext>
                  </a:extLst>
                </p14:cNvPr>
                <p14:cNvContentPartPr/>
                <p14:nvPr/>
              </p14:nvContentPartPr>
              <p14:xfrm>
                <a:off x="3225905" y="3103334"/>
                <a:ext cx="130320" cy="32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7FD482-0E67-B2B7-E804-F9D0E3DFA2E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16905" y="3094694"/>
                  <a:ext cx="147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1865FD8-23CE-08D0-E04C-4D94723EC79D}"/>
                    </a:ext>
                  </a:extLst>
                </p14:cNvPr>
                <p14:cNvContentPartPr/>
                <p14:nvPr/>
              </p14:nvContentPartPr>
              <p14:xfrm>
                <a:off x="3233465" y="3171734"/>
                <a:ext cx="120240" cy="16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1865FD8-23CE-08D0-E04C-4D94723EC79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24465" y="3163094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74A4A752-62DB-155F-A5A3-E38F69AA670E}"/>
                    </a:ext>
                  </a:extLst>
                </p14:cNvPr>
                <p14:cNvContentPartPr/>
                <p14:nvPr/>
              </p14:nvContentPartPr>
              <p14:xfrm>
                <a:off x="3378545" y="3110174"/>
                <a:ext cx="181080" cy="140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74A4A752-62DB-155F-A5A3-E38F69AA670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369905" y="3101174"/>
                  <a:ext cx="198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AEE020D-5738-3C86-DE9E-1BA7844E50BB}"/>
                    </a:ext>
                  </a:extLst>
                </p14:cNvPr>
                <p14:cNvContentPartPr/>
                <p14:nvPr/>
              </p14:nvContentPartPr>
              <p14:xfrm>
                <a:off x="3555305" y="3142934"/>
                <a:ext cx="269280" cy="105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AEE020D-5738-3C86-DE9E-1BA7844E50B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546665" y="3133934"/>
                  <a:ext cx="286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D1B4A06-7FB1-D349-9DBB-4AED60C3B212}"/>
                    </a:ext>
                  </a:extLst>
                </p14:cNvPr>
                <p14:cNvContentPartPr/>
                <p14:nvPr/>
              </p14:nvContentPartPr>
              <p14:xfrm>
                <a:off x="3720905" y="3113414"/>
                <a:ext cx="136080" cy="44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D1B4A06-7FB1-D349-9DBB-4AED60C3B21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711905" y="3104414"/>
                  <a:ext cx="153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2C7271-C597-4F86-CD86-F3396E3850E8}"/>
                    </a:ext>
                  </a:extLst>
                </p14:cNvPr>
                <p14:cNvContentPartPr/>
                <p14:nvPr/>
              </p14:nvContentPartPr>
              <p14:xfrm>
                <a:off x="3842225" y="3109094"/>
                <a:ext cx="136800" cy="137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2C7271-C597-4F86-CD86-F3396E3850E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833585" y="3100454"/>
                  <a:ext cx="1544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6670106-C47B-DEA8-728F-E603EE95C68F}"/>
              </a:ext>
            </a:extLst>
          </p:cNvPr>
          <p:cNvGrpSpPr/>
          <p:nvPr/>
        </p:nvGrpSpPr>
        <p:grpSpPr>
          <a:xfrm>
            <a:off x="2828465" y="2751614"/>
            <a:ext cx="976320" cy="264960"/>
            <a:chOff x="2828465" y="2751614"/>
            <a:chExt cx="97632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DAFCB8C-6E57-9E11-9034-66AB793F1A41}"/>
                    </a:ext>
                  </a:extLst>
                </p14:cNvPr>
                <p14:cNvContentPartPr/>
                <p14:nvPr/>
              </p14:nvContentPartPr>
              <p14:xfrm>
                <a:off x="3001265" y="2815334"/>
                <a:ext cx="285120" cy="128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DAFCB8C-6E57-9E11-9034-66AB793F1A4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992265" y="2806694"/>
                  <a:ext cx="302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8D1D5C7-F71A-8F1D-6754-3021867F5563}"/>
                    </a:ext>
                  </a:extLst>
                </p14:cNvPr>
                <p14:cNvContentPartPr/>
                <p14:nvPr/>
              </p14:nvContentPartPr>
              <p14:xfrm>
                <a:off x="3153905" y="2813894"/>
                <a:ext cx="118440" cy="16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8D1D5C7-F71A-8F1D-6754-3021867F556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144905" y="2804894"/>
                  <a:ext cx="136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CAD65A0-980C-6A92-6FD2-4B21D2170151}"/>
                    </a:ext>
                  </a:extLst>
                </p14:cNvPr>
                <p14:cNvContentPartPr/>
                <p14:nvPr/>
              </p14:nvContentPartPr>
              <p14:xfrm>
                <a:off x="3127985" y="2865734"/>
                <a:ext cx="122040" cy="6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CAD65A0-980C-6A92-6FD2-4B21D217015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119345" y="2857094"/>
                  <a:ext cx="139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CD6FD3B-29FE-190E-5EB9-83BC2DCA024A}"/>
                    </a:ext>
                  </a:extLst>
                </p14:cNvPr>
                <p14:cNvContentPartPr/>
                <p14:nvPr/>
              </p14:nvContentPartPr>
              <p14:xfrm>
                <a:off x="2828465" y="2806334"/>
                <a:ext cx="120240" cy="107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CD6FD3B-29FE-190E-5EB9-83BC2DCA024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819465" y="2797694"/>
                  <a:ext cx="13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D017545-946D-1C9E-826F-9F84AD485CBA}"/>
                    </a:ext>
                  </a:extLst>
                </p14:cNvPr>
                <p14:cNvContentPartPr/>
                <p14:nvPr/>
              </p14:nvContentPartPr>
              <p14:xfrm>
                <a:off x="3371705" y="2789054"/>
                <a:ext cx="136440" cy="145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D017545-946D-1C9E-826F-9F84AD485C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363065" y="2780054"/>
                  <a:ext cx="154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4BD44F8-507F-B291-6EB8-036B40432BBB}"/>
                    </a:ext>
                  </a:extLst>
                </p14:cNvPr>
                <p14:cNvContentPartPr/>
                <p14:nvPr/>
              </p14:nvContentPartPr>
              <p14:xfrm>
                <a:off x="3475025" y="2751614"/>
                <a:ext cx="329760" cy="264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4BD44F8-507F-B291-6EB8-036B40432B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466025" y="2742974"/>
                  <a:ext cx="347400" cy="28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118C188-CFDD-C14D-C7C9-2F0777B3A319}"/>
                  </a:ext>
                </a:extLst>
              </p14:cNvPr>
              <p14:cNvContentPartPr/>
              <p14:nvPr/>
            </p14:nvContentPartPr>
            <p14:xfrm>
              <a:off x="4191918" y="3115652"/>
              <a:ext cx="902160" cy="781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118C188-CFDD-C14D-C7C9-2F0777B3A31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4183278" y="3107012"/>
                <a:ext cx="919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3F8A662C-8891-B414-79ED-B5288AC856B9}"/>
                  </a:ext>
                </a:extLst>
              </p14:cNvPr>
              <p14:cNvContentPartPr/>
              <p14:nvPr/>
            </p14:nvContentPartPr>
            <p14:xfrm>
              <a:off x="4727238" y="1916852"/>
              <a:ext cx="450360" cy="7790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3F8A662C-8891-B414-79ED-B5288AC856B9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718598" y="1908212"/>
                <a:ext cx="468000" cy="79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F3EFB90-E8AB-D4F3-319D-6BFA08C0B815}"/>
              </a:ext>
            </a:extLst>
          </p:cNvPr>
          <p:cNvGrpSpPr/>
          <p:nvPr/>
        </p:nvGrpSpPr>
        <p:grpSpPr>
          <a:xfrm>
            <a:off x="4050212" y="1653480"/>
            <a:ext cx="1029600" cy="194040"/>
            <a:chOff x="4031358" y="1530932"/>
            <a:chExt cx="1029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84A7C14-C857-5C48-E924-3379F006CFAD}"/>
                    </a:ext>
                  </a:extLst>
                </p14:cNvPr>
                <p14:cNvContentPartPr/>
                <p14:nvPr/>
              </p14:nvContentPartPr>
              <p14:xfrm>
                <a:off x="4031358" y="1578092"/>
                <a:ext cx="263520" cy="146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84A7C14-C857-5C48-E924-3379F006CFA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022358" y="1569092"/>
                  <a:ext cx="281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65E8726-3706-9E05-BBE7-EE6023D76162}"/>
                    </a:ext>
                  </a:extLst>
                </p14:cNvPr>
                <p14:cNvContentPartPr/>
                <p14:nvPr/>
              </p14:nvContentPartPr>
              <p14:xfrm>
                <a:off x="4206678" y="1543532"/>
                <a:ext cx="119880" cy="79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65E8726-3706-9E05-BBE7-EE6023D761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197678" y="1534892"/>
                  <a:ext cx="137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4C9602B-9447-183D-E73D-78E1C10C2C47}"/>
                    </a:ext>
                  </a:extLst>
                </p14:cNvPr>
                <p14:cNvContentPartPr/>
                <p14:nvPr/>
              </p14:nvContentPartPr>
              <p14:xfrm>
                <a:off x="4369038" y="1582052"/>
                <a:ext cx="158040" cy="115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4C9602B-9447-183D-E73D-78E1C10C2C4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360038" y="1573052"/>
                  <a:ext cx="175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10803E3-9390-70CE-6272-F967E869BA43}"/>
                    </a:ext>
                  </a:extLst>
                </p14:cNvPr>
                <p14:cNvContentPartPr/>
                <p14:nvPr/>
              </p14:nvContentPartPr>
              <p14:xfrm>
                <a:off x="4558038" y="1580612"/>
                <a:ext cx="108720" cy="103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10803E3-9390-70CE-6272-F967E869BA4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549038" y="1571612"/>
                  <a:ext cx="126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02DD068-7344-3135-74D7-E7487BB1AB62}"/>
                    </a:ext>
                  </a:extLst>
                </p14:cNvPr>
                <p14:cNvContentPartPr/>
                <p14:nvPr/>
              </p14:nvContentPartPr>
              <p14:xfrm>
                <a:off x="4698798" y="1537052"/>
                <a:ext cx="176040" cy="1252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02DD068-7344-3135-74D7-E7487BB1AB6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89798" y="1528052"/>
                  <a:ext cx="193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0672074-B259-5E48-B50F-639D1350986F}"/>
                    </a:ext>
                  </a:extLst>
                </p14:cNvPr>
                <p14:cNvContentPartPr/>
                <p14:nvPr/>
              </p14:nvContentPartPr>
              <p14:xfrm>
                <a:off x="4917678" y="1576292"/>
                <a:ext cx="130680" cy="104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0672074-B259-5E48-B50F-639D1350986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908678" y="1567652"/>
                  <a:ext cx="148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D63A59B-C1BF-8FFB-A8BA-81A550F282BA}"/>
                    </a:ext>
                  </a:extLst>
                </p14:cNvPr>
                <p14:cNvContentPartPr/>
                <p14:nvPr/>
              </p14:nvContentPartPr>
              <p14:xfrm>
                <a:off x="4916238" y="1530932"/>
                <a:ext cx="144720" cy="71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D63A59B-C1BF-8FFB-A8BA-81A550F282B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907598" y="1521932"/>
                  <a:ext cx="16236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417B87C1-EFB9-0238-34F2-A321CBCF457A}"/>
                  </a:ext>
                </a:extLst>
              </p14:cNvPr>
              <p14:cNvContentPartPr/>
              <p14:nvPr/>
            </p14:nvContentPartPr>
            <p14:xfrm>
              <a:off x="3550038" y="684212"/>
              <a:ext cx="691920" cy="8474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417B87C1-EFB9-0238-34F2-A321CBCF457A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541398" y="675212"/>
                <a:ext cx="709560" cy="86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D234F8E-60A0-0BEB-BE71-D8C4A2FBA4B0}"/>
              </a:ext>
            </a:extLst>
          </p:cNvPr>
          <p:cNvGrpSpPr/>
          <p:nvPr/>
        </p:nvGrpSpPr>
        <p:grpSpPr>
          <a:xfrm>
            <a:off x="2054238" y="537692"/>
            <a:ext cx="999720" cy="209880"/>
            <a:chOff x="2054238" y="537692"/>
            <a:chExt cx="9997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085CE22-25B9-7F6C-0634-B1813FC88DA1}"/>
                    </a:ext>
                  </a:extLst>
                </p14:cNvPr>
                <p14:cNvContentPartPr/>
                <p14:nvPr/>
              </p14:nvContentPartPr>
              <p14:xfrm>
                <a:off x="2054238" y="559652"/>
                <a:ext cx="396720" cy="187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085CE22-25B9-7F6C-0634-B1813FC88DA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45598" y="550652"/>
                  <a:ext cx="414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5F033E0-9779-0B31-5EFB-B24FE577E62B}"/>
                    </a:ext>
                  </a:extLst>
                </p14:cNvPr>
                <p14:cNvContentPartPr/>
                <p14:nvPr/>
              </p14:nvContentPartPr>
              <p14:xfrm>
                <a:off x="2311998" y="667292"/>
                <a:ext cx="108720" cy="4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5F033E0-9779-0B31-5EFB-B24FE577E62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302998" y="658292"/>
                  <a:ext cx="126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AC6504D-2C53-EABF-028C-0C12D4C2B12A}"/>
                    </a:ext>
                  </a:extLst>
                </p14:cNvPr>
                <p14:cNvContentPartPr/>
                <p14:nvPr/>
              </p14:nvContentPartPr>
              <p14:xfrm>
                <a:off x="2504238" y="552452"/>
                <a:ext cx="263160" cy="1512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AC6504D-2C53-EABF-028C-0C12D4C2B12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495238" y="543452"/>
                  <a:ext cx="280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EA775F4-B75C-8A4B-FBF8-9D6E87A9465D}"/>
                    </a:ext>
                  </a:extLst>
                </p14:cNvPr>
                <p14:cNvContentPartPr/>
                <p14:nvPr/>
              </p14:nvContentPartPr>
              <p14:xfrm>
                <a:off x="2830398" y="544892"/>
                <a:ext cx="24480" cy="153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EA775F4-B75C-8A4B-FBF8-9D6E87A9465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821398" y="535892"/>
                  <a:ext cx="42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74BD407-1661-4E1B-1848-D20C7565CD4C}"/>
                    </a:ext>
                  </a:extLst>
                </p14:cNvPr>
                <p14:cNvContentPartPr/>
                <p14:nvPr/>
              </p14:nvContentPartPr>
              <p14:xfrm>
                <a:off x="2751918" y="617972"/>
                <a:ext cx="96480" cy="13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74BD407-1661-4E1B-1848-D20C7565CD4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743278" y="609332"/>
                  <a:ext cx="114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985D7B3-F932-0D06-0642-6C132B8D4161}"/>
                    </a:ext>
                  </a:extLst>
                </p14:cNvPr>
                <p14:cNvContentPartPr/>
                <p14:nvPr/>
              </p14:nvContentPartPr>
              <p14:xfrm>
                <a:off x="2918598" y="537692"/>
                <a:ext cx="135360" cy="152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985D7B3-F932-0D06-0642-6C132B8D416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909958" y="529052"/>
                  <a:ext cx="153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439DB1F-5F26-7259-31ED-282FC7A82146}"/>
                    </a:ext>
                  </a:extLst>
                </p14:cNvPr>
                <p14:cNvContentPartPr/>
                <p14:nvPr/>
              </p14:nvContentPartPr>
              <p14:xfrm>
                <a:off x="2966838" y="606812"/>
                <a:ext cx="41760" cy="151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439DB1F-5F26-7259-31ED-282FC7A8214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957838" y="598172"/>
                  <a:ext cx="59400" cy="32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5" name="Picture 304">
            <a:extLst>
              <a:ext uri="{FF2B5EF4-FFF2-40B4-BE49-F238E27FC236}">
                <a16:creationId xmlns:a16="http://schemas.microsoft.com/office/drawing/2014/main" id="{5C1ACBAA-3124-9868-102A-946274DEF296}"/>
              </a:ext>
            </a:extLst>
          </p:cNvPr>
          <p:cNvPicPr>
            <a:picLocks noChangeAspect="1"/>
          </p:cNvPicPr>
          <p:nvPr/>
        </p:nvPicPr>
        <p:blipFill rotWithShape="1">
          <a:blip r:embed="rId4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7852" r="1622" b="3452"/>
          <a:stretch/>
        </p:blipFill>
        <p:spPr>
          <a:xfrm>
            <a:off x="4383464" y="556181"/>
            <a:ext cx="2144208" cy="970962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8CD9DD0F-897C-F8C2-AD38-F0C948C6EDB5}"/>
              </a:ext>
            </a:extLst>
          </p:cNvPr>
          <p:cNvPicPr>
            <a:picLocks noChangeAspect="1"/>
          </p:cNvPicPr>
          <p:nvPr/>
        </p:nvPicPr>
        <p:blipFill rotWithShape="1">
          <a:blip r:embed="rId4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44928" r="26652" b="12422"/>
          <a:stretch/>
        </p:blipFill>
        <p:spPr>
          <a:xfrm>
            <a:off x="311085" y="886119"/>
            <a:ext cx="2559697" cy="113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4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8A99D-2202-6FFC-9320-AD235791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22" y="198771"/>
            <a:ext cx="5678078" cy="3834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7692F-FAC5-6D26-BB05-8E155A141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28"/>
            <a:ext cx="5722070" cy="3894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28654-B177-6964-1208-1C86E620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9" y="4124150"/>
            <a:ext cx="3859958" cy="19189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BEE62C-D823-5027-C0AB-603798E66E1F}"/>
              </a:ext>
            </a:extLst>
          </p:cNvPr>
          <p:cNvGrpSpPr/>
          <p:nvPr/>
        </p:nvGrpSpPr>
        <p:grpSpPr>
          <a:xfrm>
            <a:off x="194118" y="4056692"/>
            <a:ext cx="516240" cy="357840"/>
            <a:chOff x="194118" y="4056692"/>
            <a:chExt cx="5162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DA5E7A-71D6-0B74-106B-0DFA450DFC9F}"/>
                    </a:ext>
                  </a:extLst>
                </p14:cNvPr>
                <p14:cNvContentPartPr/>
                <p14:nvPr/>
              </p14:nvContentPartPr>
              <p14:xfrm>
                <a:off x="283758" y="4187012"/>
                <a:ext cx="174600" cy="12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DA5E7A-71D6-0B74-106B-0DFA450DFC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758" y="4178372"/>
                  <a:ext cx="192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0D6A50-1DCF-C832-9B09-B758FCEBAB13}"/>
                    </a:ext>
                  </a:extLst>
                </p14:cNvPr>
                <p14:cNvContentPartPr/>
                <p14:nvPr/>
              </p14:nvContentPartPr>
              <p14:xfrm>
                <a:off x="194118" y="4056692"/>
                <a:ext cx="516240" cy="35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0D6A50-1DCF-C832-9B09-B758FCEBAB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478" y="4047692"/>
                  <a:ext cx="533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206FBF-D35B-71DD-A671-9F22A0936EEA}"/>
                    </a:ext>
                  </a:extLst>
                </p14:cNvPr>
                <p14:cNvContentPartPr/>
                <p14:nvPr/>
              </p14:nvContentPartPr>
              <p14:xfrm>
                <a:off x="462318" y="4180172"/>
                <a:ext cx="88920" cy="10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206FBF-D35B-71DD-A671-9F22A0936E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3678" y="4171172"/>
                  <a:ext cx="106560" cy="12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787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634C6-50D8-C594-52BC-5F81C9720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51469" cy="4053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ECD61-88F4-283B-AAAB-9C8B22895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32" y="1687012"/>
            <a:ext cx="5631668" cy="2522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9382F-1F46-55D9-3179-DA38832AA24C}"/>
              </a:ext>
            </a:extLst>
          </p:cNvPr>
          <p:cNvGrpSpPr/>
          <p:nvPr/>
        </p:nvGrpSpPr>
        <p:grpSpPr>
          <a:xfrm>
            <a:off x="6346618" y="1367385"/>
            <a:ext cx="466200" cy="305640"/>
            <a:chOff x="5875278" y="4176572"/>
            <a:chExt cx="46620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16D13B-8C4D-FA39-2550-3D84929C7016}"/>
                    </a:ext>
                  </a:extLst>
                </p14:cNvPr>
                <p14:cNvContentPartPr/>
                <p14:nvPr/>
              </p14:nvContentPartPr>
              <p14:xfrm>
                <a:off x="5968518" y="4262612"/>
                <a:ext cx="109080" cy="109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16D13B-8C4D-FA39-2550-3D84929C70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59878" y="4253612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4BE0DA-A21C-9DC5-D8F4-9905EBED1F70}"/>
                    </a:ext>
                  </a:extLst>
                </p14:cNvPr>
                <p14:cNvContentPartPr/>
                <p14:nvPr/>
              </p14:nvContentPartPr>
              <p14:xfrm>
                <a:off x="6087318" y="4272332"/>
                <a:ext cx="78480" cy="10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4BE0DA-A21C-9DC5-D8F4-9905EBED1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8678" y="4263692"/>
                  <a:ext cx="96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4DE86E-F7D3-DC73-A163-39D1DF9F0286}"/>
                    </a:ext>
                  </a:extLst>
                </p14:cNvPr>
                <p14:cNvContentPartPr/>
                <p14:nvPr/>
              </p14:nvContentPartPr>
              <p14:xfrm>
                <a:off x="5875278" y="4176572"/>
                <a:ext cx="466200" cy="305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4DE86E-F7D3-DC73-A163-39D1DF9F02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66278" y="4167572"/>
                  <a:ext cx="483840" cy="32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58B96-14FA-8C22-12E3-2F0892CD3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95" y="4204168"/>
            <a:ext cx="4907705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1C903-8243-5AEF-D159-9EB1B9CD3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17" y="741466"/>
            <a:ext cx="7746177" cy="47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D1482-FB89-5324-365F-8F644BF7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" y="392840"/>
            <a:ext cx="6081287" cy="413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A8343-EC82-4A61-9241-34E57E04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709" y="3048926"/>
            <a:ext cx="6088908" cy="311685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F46EE249-2637-0857-D52F-1E8DBBC077BB}"/>
              </a:ext>
            </a:extLst>
          </p:cNvPr>
          <p:cNvGrpSpPr/>
          <p:nvPr/>
        </p:nvGrpSpPr>
        <p:grpSpPr>
          <a:xfrm>
            <a:off x="9056490" y="242304"/>
            <a:ext cx="615240" cy="256680"/>
            <a:chOff x="9056490" y="242304"/>
            <a:chExt cx="6152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464D71-135E-E156-B248-B134619A2BB1}"/>
                    </a:ext>
                  </a:extLst>
                </p14:cNvPr>
                <p14:cNvContentPartPr/>
                <p14:nvPr/>
              </p14:nvContentPartPr>
              <p14:xfrm>
                <a:off x="9056490" y="303864"/>
                <a:ext cx="263880" cy="120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464D71-135E-E156-B248-B134619A2B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47490" y="295224"/>
                  <a:ext cx="281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40F8E6F-FC67-55E5-131C-BA6D260AEF5A}"/>
                    </a:ext>
                  </a:extLst>
                </p14:cNvPr>
                <p14:cNvContentPartPr/>
                <p14:nvPr/>
              </p14:nvContentPartPr>
              <p14:xfrm>
                <a:off x="9257730" y="252744"/>
                <a:ext cx="194040" cy="165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40F8E6F-FC67-55E5-131C-BA6D260AEF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9090" y="244104"/>
                  <a:ext cx="211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FFE1C0-B797-77B9-CA75-860522CD9A85}"/>
                    </a:ext>
                  </a:extLst>
                </p14:cNvPr>
                <p14:cNvContentPartPr/>
                <p14:nvPr/>
              </p14:nvContentPartPr>
              <p14:xfrm>
                <a:off x="9444930" y="242304"/>
                <a:ext cx="99720" cy="157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FFE1C0-B797-77B9-CA75-860522CD9A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6290" y="233664"/>
                  <a:ext cx="117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0AF499-30AC-5189-4538-92F5946EAE64}"/>
                    </a:ext>
                  </a:extLst>
                </p14:cNvPr>
                <p14:cNvContentPartPr/>
                <p14:nvPr/>
              </p14:nvContentPartPr>
              <p14:xfrm>
                <a:off x="9102570" y="338784"/>
                <a:ext cx="569160" cy="16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0AF499-30AC-5189-4538-92F5946EAE6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93930" y="330144"/>
                  <a:ext cx="58680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DEF472E-AA7C-14DF-6ABD-E0E3E4ECE4E9}"/>
                  </a:ext>
                </a:extLst>
              </p14:cNvPr>
              <p14:cNvContentPartPr/>
              <p14:nvPr/>
            </p14:nvContentPartPr>
            <p14:xfrm>
              <a:off x="9794850" y="312504"/>
              <a:ext cx="3240" cy="5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DEF472E-AA7C-14DF-6ABD-E0E3E4ECE4E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86210" y="303864"/>
                <a:ext cx="208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4B90795-494D-44A1-EE09-FFB01E84B58C}"/>
                  </a:ext>
                </a:extLst>
              </p14:cNvPr>
              <p14:cNvContentPartPr/>
              <p14:nvPr/>
            </p14:nvContentPartPr>
            <p14:xfrm>
              <a:off x="9788010" y="396024"/>
              <a:ext cx="5760" cy="16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4B90795-494D-44A1-EE09-FFB01E84B58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779010" y="387384"/>
                <a:ext cx="234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5693E9AB-E6AD-0E76-B644-5594A5B5D4A3}"/>
              </a:ext>
            </a:extLst>
          </p:cNvPr>
          <p:cNvGrpSpPr/>
          <p:nvPr/>
        </p:nvGrpSpPr>
        <p:grpSpPr>
          <a:xfrm>
            <a:off x="9946347" y="303619"/>
            <a:ext cx="215640" cy="135720"/>
            <a:chOff x="9946347" y="303619"/>
            <a:chExt cx="21564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4705EAC-5457-0567-1701-3731B76AAA09}"/>
                    </a:ext>
                  </a:extLst>
                </p14:cNvPr>
                <p14:cNvContentPartPr/>
                <p14:nvPr/>
              </p14:nvContentPartPr>
              <p14:xfrm>
                <a:off x="9946347" y="303619"/>
                <a:ext cx="141120" cy="132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4705EAC-5457-0567-1701-3731B76AAA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37347" y="294979"/>
                  <a:ext cx="158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9B19B4-73E6-664E-0725-91E652E02EC0}"/>
                    </a:ext>
                  </a:extLst>
                </p14:cNvPr>
                <p14:cNvContentPartPr/>
                <p14:nvPr/>
              </p14:nvContentPartPr>
              <p14:xfrm>
                <a:off x="10154427" y="348979"/>
                <a:ext cx="7560" cy="90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9B19B4-73E6-664E-0725-91E652E02E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145787" y="339979"/>
                  <a:ext cx="252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2390E30-337A-C3C2-4F99-B54D1BCD5D7F}"/>
              </a:ext>
            </a:extLst>
          </p:cNvPr>
          <p:cNvGrpSpPr/>
          <p:nvPr/>
        </p:nvGrpSpPr>
        <p:grpSpPr>
          <a:xfrm>
            <a:off x="10581027" y="263299"/>
            <a:ext cx="1079280" cy="168840"/>
            <a:chOff x="10581027" y="263299"/>
            <a:chExt cx="10792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F9DCD04-5ABD-0360-682C-E7C7B22FB2FE}"/>
                    </a:ext>
                  </a:extLst>
                </p14:cNvPr>
                <p14:cNvContentPartPr/>
                <p14:nvPr/>
              </p14:nvContentPartPr>
              <p14:xfrm>
                <a:off x="10581027" y="320899"/>
                <a:ext cx="313560" cy="11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F9DCD04-5ABD-0360-682C-E7C7B22FB2F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572387" y="312259"/>
                  <a:ext cx="331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52F60C6-6A19-0E18-E697-0F55C7F35160}"/>
                    </a:ext>
                  </a:extLst>
                </p14:cNvPr>
                <p14:cNvContentPartPr/>
                <p14:nvPr/>
              </p14:nvContentPartPr>
              <p14:xfrm>
                <a:off x="10811067" y="263299"/>
                <a:ext cx="140040" cy="87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52F60C6-6A19-0E18-E697-0F55C7F351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02427" y="254659"/>
                  <a:ext cx="157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CF2388-68E0-5CD6-F727-42DB2F0C8BCB}"/>
                    </a:ext>
                  </a:extLst>
                </p14:cNvPr>
                <p14:cNvContentPartPr/>
                <p14:nvPr/>
              </p14:nvContentPartPr>
              <p14:xfrm>
                <a:off x="11007267" y="323059"/>
                <a:ext cx="25560" cy="9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CF2388-68E0-5CD6-F727-42DB2F0C8B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98267" y="314419"/>
                  <a:ext cx="4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B3361F6-939D-10CB-1CF7-BDDE16B78994}"/>
                    </a:ext>
                  </a:extLst>
                </p14:cNvPr>
                <p14:cNvContentPartPr/>
                <p14:nvPr/>
              </p14:nvContentPartPr>
              <p14:xfrm>
                <a:off x="10949307" y="303259"/>
                <a:ext cx="219960" cy="107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B3361F6-939D-10CB-1CF7-BDDE16B7899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40307" y="294259"/>
                  <a:ext cx="237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963662-94CA-B0FC-1456-9039E658E47D}"/>
                    </a:ext>
                  </a:extLst>
                </p14:cNvPr>
                <p14:cNvContentPartPr/>
                <p14:nvPr/>
              </p14:nvContentPartPr>
              <p14:xfrm>
                <a:off x="11199507" y="301459"/>
                <a:ext cx="86760" cy="9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963662-94CA-B0FC-1456-9039E658E47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90867" y="292459"/>
                  <a:ext cx="104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0683E34-6AF8-D37D-114D-AB702245A77A}"/>
                    </a:ext>
                  </a:extLst>
                </p14:cNvPr>
                <p14:cNvContentPartPr/>
                <p14:nvPr/>
              </p14:nvContentPartPr>
              <p14:xfrm>
                <a:off x="11373027" y="292819"/>
                <a:ext cx="287280" cy="103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0683E34-6AF8-D37D-114D-AB702245A77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364027" y="284179"/>
                  <a:ext cx="3049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59F32E4-D7AF-1BA6-49BC-DE73337F69F8}"/>
              </a:ext>
            </a:extLst>
          </p:cNvPr>
          <p:cNvGrpSpPr/>
          <p:nvPr/>
        </p:nvGrpSpPr>
        <p:grpSpPr>
          <a:xfrm>
            <a:off x="10151547" y="618979"/>
            <a:ext cx="223920" cy="124920"/>
            <a:chOff x="10151547" y="618979"/>
            <a:chExt cx="22392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E945A43-BD9D-5609-80A9-0856E014CEDD}"/>
                    </a:ext>
                  </a:extLst>
                </p14:cNvPr>
                <p14:cNvContentPartPr/>
                <p14:nvPr/>
              </p14:nvContentPartPr>
              <p14:xfrm>
                <a:off x="10151547" y="620779"/>
                <a:ext cx="21600" cy="123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E945A43-BD9D-5609-80A9-0856E014CED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42907" y="612139"/>
                  <a:ext cx="39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57E8EA7-0BAD-D54C-3BA2-4898E7F8112D}"/>
                    </a:ext>
                  </a:extLst>
                </p14:cNvPr>
                <p14:cNvContentPartPr/>
                <p14:nvPr/>
              </p14:nvContentPartPr>
              <p14:xfrm>
                <a:off x="10241187" y="618979"/>
                <a:ext cx="13428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57E8EA7-0BAD-D54C-3BA2-4898E7F8112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32187" y="610339"/>
                  <a:ext cx="1519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A1ED56-97D7-A513-DFE1-1CA3699B2042}"/>
              </a:ext>
            </a:extLst>
          </p:cNvPr>
          <p:cNvGrpSpPr/>
          <p:nvPr/>
        </p:nvGrpSpPr>
        <p:grpSpPr>
          <a:xfrm>
            <a:off x="10722867" y="522859"/>
            <a:ext cx="517680" cy="209160"/>
            <a:chOff x="10722867" y="522859"/>
            <a:chExt cx="51768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1274EF-E711-4425-D7AB-2C836979F084}"/>
                    </a:ext>
                  </a:extLst>
                </p14:cNvPr>
                <p14:cNvContentPartPr/>
                <p14:nvPr/>
              </p14:nvContentPartPr>
              <p14:xfrm>
                <a:off x="10722867" y="522859"/>
                <a:ext cx="218880" cy="20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1274EF-E711-4425-D7AB-2C836979F08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14227" y="513859"/>
                  <a:ext cx="236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710B2AE-BF82-8F2F-B2A3-CD5F473A05D2}"/>
                    </a:ext>
                  </a:extLst>
                </p14:cNvPr>
                <p14:cNvContentPartPr/>
                <p14:nvPr/>
              </p14:nvContentPartPr>
              <p14:xfrm>
                <a:off x="10842027" y="669379"/>
                <a:ext cx="130680" cy="4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710B2AE-BF82-8F2F-B2A3-CD5F473A05D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833387" y="660739"/>
                  <a:ext cx="148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19C9DB9-299D-989B-3961-7EFB9927958D}"/>
                    </a:ext>
                  </a:extLst>
                </p14:cNvPr>
                <p14:cNvContentPartPr/>
                <p14:nvPr/>
              </p14:nvContentPartPr>
              <p14:xfrm>
                <a:off x="11031747" y="582979"/>
                <a:ext cx="208800" cy="111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19C9DB9-299D-989B-3961-7EFB9927958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22747" y="574339"/>
                  <a:ext cx="226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48B3C22-AA27-EDAE-F804-49F268BCE9EF}"/>
              </a:ext>
            </a:extLst>
          </p:cNvPr>
          <p:cNvGrpSpPr/>
          <p:nvPr/>
        </p:nvGrpSpPr>
        <p:grpSpPr>
          <a:xfrm>
            <a:off x="9893427" y="872059"/>
            <a:ext cx="988200" cy="192240"/>
            <a:chOff x="9893427" y="872059"/>
            <a:chExt cx="9882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9AF4DF-989C-BE61-F7E6-86B082D03D44}"/>
                    </a:ext>
                  </a:extLst>
                </p14:cNvPr>
                <p14:cNvContentPartPr/>
                <p14:nvPr/>
              </p14:nvContentPartPr>
              <p14:xfrm>
                <a:off x="10043547" y="985459"/>
                <a:ext cx="110520" cy="6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9AF4DF-989C-BE61-F7E6-86B082D03D4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34547" y="976459"/>
                  <a:ext cx="128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420BED1-770B-1C6A-196E-517AA93D6431}"/>
                    </a:ext>
                  </a:extLst>
                </p14:cNvPr>
                <p14:cNvContentPartPr/>
                <p14:nvPr/>
              </p14:nvContentPartPr>
              <p14:xfrm>
                <a:off x="10057227" y="915259"/>
                <a:ext cx="109440" cy="5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420BED1-770B-1C6A-196E-517AA93D643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048587" y="906619"/>
                  <a:ext cx="127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3569327-224E-1321-EB13-82497D0CEF37}"/>
                    </a:ext>
                  </a:extLst>
                </p14:cNvPr>
                <p14:cNvContentPartPr/>
                <p14:nvPr/>
              </p14:nvContentPartPr>
              <p14:xfrm>
                <a:off x="9902427" y="961339"/>
                <a:ext cx="13680" cy="9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3569327-224E-1321-EB13-82497D0CEF3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93427" y="952699"/>
                  <a:ext cx="31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D00F3E3-9C20-2063-8D3F-76573A152E95}"/>
                    </a:ext>
                  </a:extLst>
                </p14:cNvPr>
                <p14:cNvContentPartPr/>
                <p14:nvPr/>
              </p14:nvContentPartPr>
              <p14:xfrm>
                <a:off x="9893427" y="886099"/>
                <a:ext cx="138960" cy="105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D00F3E3-9C20-2063-8D3F-76573A152E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84787" y="877099"/>
                  <a:ext cx="156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3D19E2-80A8-4172-5BF1-6EB7309EB72B}"/>
                    </a:ext>
                  </a:extLst>
                </p14:cNvPr>
                <p14:cNvContentPartPr/>
                <p14:nvPr/>
              </p14:nvContentPartPr>
              <p14:xfrm>
                <a:off x="10193667" y="886099"/>
                <a:ext cx="157320" cy="142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3D19E2-80A8-4172-5BF1-6EB7309EB7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185027" y="877099"/>
                  <a:ext cx="174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EE1D975-ABEA-9E1E-6622-63A23D262965}"/>
                    </a:ext>
                  </a:extLst>
                </p14:cNvPr>
                <p14:cNvContentPartPr/>
                <p14:nvPr/>
              </p14:nvContentPartPr>
              <p14:xfrm>
                <a:off x="10361787" y="927139"/>
                <a:ext cx="182880" cy="123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EE1D975-ABEA-9E1E-6622-63A23D26296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352787" y="918499"/>
                  <a:ext cx="200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305BED8-094B-80C8-A8F9-5B76C2BF786A}"/>
                    </a:ext>
                  </a:extLst>
                </p14:cNvPr>
                <p14:cNvContentPartPr/>
                <p14:nvPr/>
              </p14:nvContentPartPr>
              <p14:xfrm>
                <a:off x="10488507" y="908779"/>
                <a:ext cx="136800" cy="155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05BED8-094B-80C8-A8F9-5B76C2BF786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479867" y="899779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9704BC-4139-CC63-4C0D-759AE62FD4C2}"/>
                    </a:ext>
                  </a:extLst>
                </p14:cNvPr>
                <p14:cNvContentPartPr/>
                <p14:nvPr/>
              </p14:nvContentPartPr>
              <p14:xfrm>
                <a:off x="10632147" y="983659"/>
                <a:ext cx="143640" cy="68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9704BC-4139-CC63-4C0D-759AE62FD4C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23147" y="974659"/>
                  <a:ext cx="161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BA39D7B-F235-0730-16CA-D85D9CFE6580}"/>
                    </a:ext>
                  </a:extLst>
                </p14:cNvPr>
                <p14:cNvContentPartPr/>
                <p14:nvPr/>
              </p14:nvContentPartPr>
              <p14:xfrm>
                <a:off x="10674267" y="872059"/>
                <a:ext cx="207360" cy="137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BA39D7B-F235-0730-16CA-D85D9CFE658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665267" y="863059"/>
                  <a:ext cx="2250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BCD5DDB-A398-E19A-3384-4E08B2AB366C}"/>
              </a:ext>
            </a:extLst>
          </p:cNvPr>
          <p:cNvGrpSpPr/>
          <p:nvPr/>
        </p:nvGrpSpPr>
        <p:grpSpPr>
          <a:xfrm>
            <a:off x="11164227" y="871339"/>
            <a:ext cx="234720" cy="171720"/>
            <a:chOff x="11164227" y="871339"/>
            <a:chExt cx="23472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138D22-3FE0-AD39-4219-3E89B6554624}"/>
                    </a:ext>
                  </a:extLst>
                </p14:cNvPr>
                <p14:cNvContentPartPr/>
                <p14:nvPr/>
              </p14:nvContentPartPr>
              <p14:xfrm>
                <a:off x="11164227" y="886099"/>
                <a:ext cx="234720" cy="156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138D22-3FE0-AD39-4219-3E89B65546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55587" y="877099"/>
                  <a:ext cx="252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676F44-0C4E-C41B-70D6-A3C091128C6E}"/>
                    </a:ext>
                  </a:extLst>
                </p14:cNvPr>
                <p14:cNvContentPartPr/>
                <p14:nvPr/>
              </p14:nvContentPartPr>
              <p14:xfrm>
                <a:off x="11323707" y="871339"/>
                <a:ext cx="68400" cy="18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676F44-0C4E-C41B-70D6-A3C091128C6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314707" y="862339"/>
                  <a:ext cx="86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36621B9-6141-A4A7-5DE9-0D3FC7BE64E8}"/>
                    </a:ext>
                  </a:extLst>
                </p14:cNvPr>
                <p14:cNvContentPartPr/>
                <p14:nvPr/>
              </p14:nvContentPartPr>
              <p14:xfrm>
                <a:off x="11305347" y="940819"/>
                <a:ext cx="82800" cy="37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36621B9-6141-A4A7-5DE9-0D3FC7BE64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96707" y="932179"/>
                  <a:ext cx="1004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21CAA9D-D8AB-EB92-5C67-D220ABFA9BCC}"/>
              </a:ext>
            </a:extLst>
          </p:cNvPr>
          <p:cNvGrpSpPr/>
          <p:nvPr/>
        </p:nvGrpSpPr>
        <p:grpSpPr>
          <a:xfrm>
            <a:off x="10024827" y="1200739"/>
            <a:ext cx="1059840" cy="173880"/>
            <a:chOff x="10024827" y="1200739"/>
            <a:chExt cx="105984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746B5A8-CACB-DC7E-5C67-377004135EC0}"/>
                    </a:ext>
                  </a:extLst>
                </p14:cNvPr>
                <p14:cNvContentPartPr/>
                <p14:nvPr/>
              </p14:nvContentPartPr>
              <p14:xfrm>
                <a:off x="10085667" y="1248259"/>
                <a:ext cx="8640" cy="93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746B5A8-CACB-DC7E-5C67-377004135EC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076667" y="1239259"/>
                  <a:ext cx="26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B46DF59-EF1D-2D2C-F721-64FF7D8EC56D}"/>
                    </a:ext>
                  </a:extLst>
                </p14:cNvPr>
                <p14:cNvContentPartPr/>
                <p14:nvPr/>
              </p14:nvContentPartPr>
              <p14:xfrm>
                <a:off x="10024827" y="1223059"/>
                <a:ext cx="157680" cy="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B46DF59-EF1D-2D2C-F721-64FF7D8EC56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15827" y="1214059"/>
                  <a:ext cx="175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3688CB-D801-F532-5406-DC42B7F58031}"/>
                    </a:ext>
                  </a:extLst>
                </p14:cNvPr>
                <p14:cNvContentPartPr/>
                <p14:nvPr/>
              </p14:nvContentPartPr>
              <p14:xfrm>
                <a:off x="10180347" y="1201459"/>
                <a:ext cx="109800" cy="137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3688CB-D801-F532-5406-DC42B7F5803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71347" y="1192459"/>
                  <a:ext cx="127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4268A2-D603-26FA-EB18-CD1E7055898A}"/>
                    </a:ext>
                  </a:extLst>
                </p14:cNvPr>
                <p14:cNvContentPartPr/>
                <p14:nvPr/>
              </p14:nvContentPartPr>
              <p14:xfrm>
                <a:off x="10367547" y="1215139"/>
                <a:ext cx="101160" cy="159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4268A2-D603-26FA-EB18-CD1E705589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358547" y="1206499"/>
                  <a:ext cx="118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99554A8-A066-5504-BE99-991BD273137D}"/>
                    </a:ext>
                  </a:extLst>
                </p14:cNvPr>
                <p14:cNvContentPartPr/>
                <p14:nvPr/>
              </p14:nvContentPartPr>
              <p14:xfrm>
                <a:off x="10699107" y="1214779"/>
                <a:ext cx="385560" cy="135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99554A8-A066-5504-BE99-991BD27313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90107" y="1205779"/>
                  <a:ext cx="403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AD6737-4140-4792-8C66-61AF9A6A6703}"/>
                    </a:ext>
                  </a:extLst>
                </p14:cNvPr>
                <p14:cNvContentPartPr/>
                <p14:nvPr/>
              </p14:nvContentPartPr>
              <p14:xfrm>
                <a:off x="10995387" y="1202179"/>
                <a:ext cx="78480" cy="55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AD6737-4140-4792-8C66-61AF9A6A67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86747" y="1193539"/>
                  <a:ext cx="96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F9921C-70C5-2CFF-6481-5AE96557FCAF}"/>
                    </a:ext>
                  </a:extLst>
                </p14:cNvPr>
                <p14:cNvContentPartPr/>
                <p14:nvPr/>
              </p14:nvContentPartPr>
              <p14:xfrm>
                <a:off x="10531347" y="1234579"/>
                <a:ext cx="81000" cy="130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F9921C-70C5-2CFF-6481-5AE96557FCA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522707" y="1225939"/>
                  <a:ext cx="98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C58F82-28B5-61B2-5551-84A93F9429D5}"/>
                    </a:ext>
                  </a:extLst>
                </p14:cNvPr>
                <p14:cNvContentPartPr/>
                <p14:nvPr/>
              </p14:nvContentPartPr>
              <p14:xfrm>
                <a:off x="10510827" y="1200739"/>
                <a:ext cx="118080" cy="86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C58F82-28B5-61B2-5551-84A93F9429D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02187" y="1191739"/>
                  <a:ext cx="1357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63DA820-EA22-3FE5-5FC4-C57E82A1CC90}"/>
              </a:ext>
            </a:extLst>
          </p:cNvPr>
          <p:cNvGrpSpPr/>
          <p:nvPr/>
        </p:nvGrpSpPr>
        <p:grpSpPr>
          <a:xfrm>
            <a:off x="11366187" y="1207579"/>
            <a:ext cx="174600" cy="124560"/>
            <a:chOff x="11366187" y="1207579"/>
            <a:chExt cx="1746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829590-79F5-418A-F793-45859C4C44B2}"/>
                    </a:ext>
                  </a:extLst>
                </p14:cNvPr>
                <p14:cNvContentPartPr/>
                <p14:nvPr/>
              </p14:nvContentPartPr>
              <p14:xfrm>
                <a:off x="11366187" y="1207579"/>
                <a:ext cx="79200" cy="124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829590-79F5-418A-F793-45859C4C44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357187" y="1198939"/>
                  <a:ext cx="96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579E647-664E-F52E-5D91-BCDDFA3B820D}"/>
                    </a:ext>
                  </a:extLst>
                </p14:cNvPr>
                <p14:cNvContentPartPr/>
                <p14:nvPr/>
              </p14:nvContentPartPr>
              <p14:xfrm>
                <a:off x="11523867" y="1212259"/>
                <a:ext cx="16920" cy="8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579E647-664E-F52E-5D91-BCDDFA3B820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514867" y="1203619"/>
                  <a:ext cx="34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41C1FA3-57AD-F43E-1082-430FCEB42209}"/>
              </a:ext>
            </a:extLst>
          </p:cNvPr>
          <p:cNvGrpSpPr/>
          <p:nvPr/>
        </p:nvGrpSpPr>
        <p:grpSpPr>
          <a:xfrm>
            <a:off x="9954987" y="1484419"/>
            <a:ext cx="1685520" cy="151920"/>
            <a:chOff x="9954987" y="1484419"/>
            <a:chExt cx="16855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52A7591-C201-4275-FE1C-AE4318F7545F}"/>
                    </a:ext>
                  </a:extLst>
                </p14:cNvPr>
                <p14:cNvContentPartPr/>
                <p14:nvPr/>
              </p14:nvContentPartPr>
              <p14:xfrm>
                <a:off x="9954987" y="1504939"/>
                <a:ext cx="124560" cy="131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52A7591-C201-4275-FE1C-AE4318F7545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946347" y="1496299"/>
                  <a:ext cx="142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03DE23-59D6-EA5C-871F-469329364A04}"/>
                    </a:ext>
                  </a:extLst>
                </p14:cNvPr>
                <p14:cNvContentPartPr/>
                <p14:nvPr/>
              </p14:nvContentPartPr>
              <p14:xfrm>
                <a:off x="9976227" y="1579459"/>
                <a:ext cx="117360" cy="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03DE23-59D6-EA5C-871F-469329364A0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67227" y="1570459"/>
                  <a:ext cx="135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A6D4191-9367-7A25-D70A-B206F40939D7}"/>
                    </a:ext>
                  </a:extLst>
                </p14:cNvPr>
                <p14:cNvContentPartPr/>
                <p14:nvPr/>
              </p14:nvContentPartPr>
              <p14:xfrm>
                <a:off x="10099707" y="1512139"/>
                <a:ext cx="167040" cy="101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A6D4191-9367-7A25-D70A-B206F40939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91067" y="1503139"/>
                  <a:ext cx="184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FE806B-4823-63C3-9E75-325F5488E335}"/>
                    </a:ext>
                  </a:extLst>
                </p14:cNvPr>
                <p14:cNvContentPartPr/>
                <p14:nvPr/>
              </p14:nvContentPartPr>
              <p14:xfrm>
                <a:off x="10312827" y="1513579"/>
                <a:ext cx="165240" cy="10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FE806B-4823-63C3-9E75-325F5488E33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03827" y="1504939"/>
                  <a:ext cx="182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55EF53-D4A9-F68A-A7B0-75D397E77288}"/>
                    </a:ext>
                  </a:extLst>
                </p14:cNvPr>
                <p14:cNvContentPartPr/>
                <p14:nvPr/>
              </p14:nvContentPartPr>
              <p14:xfrm>
                <a:off x="10486347" y="1516099"/>
                <a:ext cx="10440" cy="93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55EF53-D4A9-F68A-A7B0-75D397E772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77347" y="1507459"/>
                  <a:ext cx="28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9E367A-2929-ADAE-2187-CF699E2B16E4}"/>
                    </a:ext>
                  </a:extLst>
                </p14:cNvPr>
                <p14:cNvContentPartPr/>
                <p14:nvPr/>
              </p14:nvContentPartPr>
              <p14:xfrm>
                <a:off x="10606947" y="1520059"/>
                <a:ext cx="102240" cy="96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9E367A-2929-ADAE-2187-CF699E2B16E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597947" y="1511419"/>
                  <a:ext cx="119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5DD4DA9-EF34-7D6F-5657-248DB4130BFA}"/>
                    </a:ext>
                  </a:extLst>
                </p14:cNvPr>
                <p14:cNvContentPartPr/>
                <p14:nvPr/>
              </p14:nvContentPartPr>
              <p14:xfrm>
                <a:off x="10752027" y="1494859"/>
                <a:ext cx="174240" cy="120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5DD4DA9-EF34-7D6F-5657-248DB4130BF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743027" y="1486219"/>
                  <a:ext cx="191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E55DE1-8600-19D4-5C8D-19FA566B7F17}"/>
                    </a:ext>
                  </a:extLst>
                </p14:cNvPr>
                <p14:cNvContentPartPr/>
                <p14:nvPr/>
              </p14:nvContentPartPr>
              <p14:xfrm>
                <a:off x="10931307" y="1497379"/>
                <a:ext cx="240480" cy="13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E55DE1-8600-19D4-5C8D-19FA566B7F1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22667" y="1488739"/>
                  <a:ext cx="258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105CDB-10B4-94B4-DAC7-33734D9C14E8}"/>
                    </a:ext>
                  </a:extLst>
                </p14:cNvPr>
                <p14:cNvContentPartPr/>
                <p14:nvPr/>
              </p14:nvContentPartPr>
              <p14:xfrm>
                <a:off x="11081427" y="1572979"/>
                <a:ext cx="108000" cy="2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105CDB-10B4-94B4-DAC7-33734D9C14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72427" y="1563979"/>
                  <a:ext cx="125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5EAFECE-E807-E8FE-3776-2C2FD0FD6CD1}"/>
                    </a:ext>
                  </a:extLst>
                </p14:cNvPr>
                <p14:cNvContentPartPr/>
                <p14:nvPr/>
              </p14:nvContentPartPr>
              <p14:xfrm>
                <a:off x="11255667" y="1484419"/>
                <a:ext cx="384840" cy="11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5EAFECE-E807-E8FE-3776-2C2FD0FD6CD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246667" y="1475779"/>
                  <a:ext cx="4024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B2D3463-E03F-8872-C4B0-AD3621337541}"/>
              </a:ext>
            </a:extLst>
          </p:cNvPr>
          <p:cNvGrpSpPr/>
          <p:nvPr/>
        </p:nvGrpSpPr>
        <p:grpSpPr>
          <a:xfrm>
            <a:off x="9960747" y="1779259"/>
            <a:ext cx="197640" cy="223560"/>
            <a:chOff x="9960747" y="1779259"/>
            <a:chExt cx="1976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C99BB7-DA80-67D6-962A-3CC929F14B80}"/>
                    </a:ext>
                  </a:extLst>
                </p14:cNvPr>
                <p14:cNvContentPartPr/>
                <p14:nvPr/>
              </p14:nvContentPartPr>
              <p14:xfrm>
                <a:off x="9968307" y="1779259"/>
                <a:ext cx="190080" cy="223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C99BB7-DA80-67D6-962A-3CC929F14B8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59667" y="1770619"/>
                  <a:ext cx="207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6963F0-63F8-66E9-ED43-50F3A205C86D}"/>
                    </a:ext>
                  </a:extLst>
                </p14:cNvPr>
                <p14:cNvContentPartPr/>
                <p14:nvPr/>
              </p14:nvContentPartPr>
              <p14:xfrm>
                <a:off x="9960747" y="1881139"/>
                <a:ext cx="174240" cy="14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6963F0-63F8-66E9-ED43-50F3A205C86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52107" y="1872499"/>
                  <a:ext cx="1918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33E75A6-EF87-01DB-52CF-0F59B0BD8359}"/>
              </a:ext>
            </a:extLst>
          </p:cNvPr>
          <p:cNvGrpSpPr/>
          <p:nvPr/>
        </p:nvGrpSpPr>
        <p:grpSpPr>
          <a:xfrm>
            <a:off x="9625527" y="2056752"/>
            <a:ext cx="2480040" cy="311040"/>
            <a:chOff x="10040307" y="2066179"/>
            <a:chExt cx="248004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6ADDE26-FFA7-2468-FF31-E2A881CC7468}"/>
                    </a:ext>
                  </a:extLst>
                </p14:cNvPr>
                <p14:cNvContentPartPr/>
                <p14:nvPr/>
              </p14:nvContentPartPr>
              <p14:xfrm>
                <a:off x="10040307" y="2172019"/>
                <a:ext cx="159480" cy="13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6ADDE26-FFA7-2468-FF31-E2A881CC746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31307" y="2163379"/>
                  <a:ext cx="177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9AC9932-5C9B-4AE0-C2D2-6A1750868ACE}"/>
                    </a:ext>
                  </a:extLst>
                </p14:cNvPr>
                <p14:cNvContentPartPr/>
                <p14:nvPr/>
              </p14:nvContentPartPr>
              <p14:xfrm>
                <a:off x="10229307" y="2186059"/>
                <a:ext cx="207720" cy="111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9AC9932-5C9B-4AE0-C2D2-6A1750868AC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220307" y="2177419"/>
                  <a:ext cx="225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762F398-71EC-1774-85DE-DF21872F3E3D}"/>
                    </a:ext>
                  </a:extLst>
                </p14:cNvPr>
                <p14:cNvContentPartPr/>
                <p14:nvPr/>
              </p14:nvContentPartPr>
              <p14:xfrm>
                <a:off x="10494987" y="2176699"/>
                <a:ext cx="230400" cy="10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762F398-71EC-1774-85DE-DF21872F3E3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486347" y="2168059"/>
                  <a:ext cx="248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9DBED1B-FF71-1AA2-A4B7-75110C5EEDE4}"/>
                    </a:ext>
                  </a:extLst>
                </p14:cNvPr>
                <p14:cNvContentPartPr/>
                <p14:nvPr/>
              </p14:nvContentPartPr>
              <p14:xfrm>
                <a:off x="10624587" y="2133499"/>
                <a:ext cx="119880" cy="86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9DBED1B-FF71-1AA2-A4B7-75110C5EEDE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15587" y="2124499"/>
                  <a:ext cx="137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3BE3A3-BE7A-6516-7FF8-E3A9F0677353}"/>
                    </a:ext>
                  </a:extLst>
                </p14:cNvPr>
                <p14:cNvContentPartPr/>
                <p14:nvPr/>
              </p14:nvContentPartPr>
              <p14:xfrm>
                <a:off x="10793427" y="2128459"/>
                <a:ext cx="119160" cy="137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3BE3A3-BE7A-6516-7FF8-E3A9F067735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84787" y="2119819"/>
                  <a:ext cx="136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3967254-1E6C-2BD3-DBEB-2B120BE7C744}"/>
                    </a:ext>
                  </a:extLst>
                </p14:cNvPr>
                <p14:cNvContentPartPr/>
                <p14:nvPr/>
              </p14:nvContentPartPr>
              <p14:xfrm>
                <a:off x="10784067" y="2066179"/>
                <a:ext cx="386640" cy="311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3967254-1E6C-2BD3-DBEB-2B120BE7C74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775427" y="2057179"/>
                  <a:ext cx="404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D97E831-38FC-C480-1FBC-4C53E1FDF8C0}"/>
                    </a:ext>
                  </a:extLst>
                </p14:cNvPr>
                <p14:cNvContentPartPr/>
                <p14:nvPr/>
              </p14:nvContentPartPr>
              <p14:xfrm>
                <a:off x="11147667" y="2145379"/>
                <a:ext cx="124920" cy="127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D97E831-38FC-C480-1FBC-4C53E1FDF8C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139027" y="2136379"/>
                  <a:ext cx="142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CE496D-2720-11BB-AA41-A9BF5E82F7CD}"/>
                    </a:ext>
                  </a:extLst>
                </p14:cNvPr>
                <p14:cNvContentPartPr/>
                <p14:nvPr/>
              </p14:nvContentPartPr>
              <p14:xfrm>
                <a:off x="11321907" y="2160859"/>
                <a:ext cx="19080" cy="95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CE496D-2720-11BB-AA41-A9BF5E82F7C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12907" y="2152219"/>
                  <a:ext cx="36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4D40C2F-C7AE-5491-1C19-F93BA4B2232F}"/>
                    </a:ext>
                  </a:extLst>
                </p14:cNvPr>
                <p14:cNvContentPartPr/>
                <p14:nvPr/>
              </p14:nvContentPartPr>
              <p14:xfrm>
                <a:off x="11414787" y="2154019"/>
                <a:ext cx="75240" cy="126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4D40C2F-C7AE-5491-1C19-F93BA4B2232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06147" y="2145019"/>
                  <a:ext cx="92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13E6B5-799B-E55D-7724-1B40C0096D69}"/>
                    </a:ext>
                  </a:extLst>
                </p14:cNvPr>
                <p14:cNvContentPartPr/>
                <p14:nvPr/>
              </p14:nvContentPartPr>
              <p14:xfrm>
                <a:off x="11556627" y="2119819"/>
                <a:ext cx="36720" cy="149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13E6B5-799B-E55D-7724-1B40C0096D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47627" y="2111179"/>
                  <a:ext cx="54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446A2A6-F45B-D83B-E5B7-9CF46BE63B14}"/>
                    </a:ext>
                  </a:extLst>
                </p14:cNvPr>
                <p14:cNvContentPartPr/>
                <p14:nvPr/>
              </p14:nvContentPartPr>
              <p14:xfrm>
                <a:off x="11559867" y="2106859"/>
                <a:ext cx="229320" cy="147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446A2A6-F45B-D83B-E5B7-9CF46BE63B1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550867" y="2097859"/>
                  <a:ext cx="24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2B6CD3-4DF1-2F6E-C423-DDE1EA805435}"/>
                    </a:ext>
                  </a:extLst>
                </p14:cNvPr>
                <p14:cNvContentPartPr/>
                <p14:nvPr/>
              </p14:nvContentPartPr>
              <p14:xfrm>
                <a:off x="11827347" y="2130619"/>
                <a:ext cx="88920" cy="130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2B6CD3-4DF1-2F6E-C423-DDE1EA80543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818707" y="2121979"/>
                  <a:ext cx="106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C042B3C-2D13-4B96-3B8A-DA69365108D3}"/>
                    </a:ext>
                  </a:extLst>
                </p14:cNvPr>
                <p14:cNvContentPartPr/>
                <p14:nvPr/>
              </p14:nvContentPartPr>
              <p14:xfrm>
                <a:off x="12018147" y="2111899"/>
                <a:ext cx="89280" cy="125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C042B3C-2D13-4B96-3B8A-DA69365108D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2009507" y="2102899"/>
                  <a:ext cx="106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EB38F70-EB35-AEA3-1653-D5E0E1383F4F}"/>
                    </a:ext>
                  </a:extLst>
                </p14:cNvPr>
                <p14:cNvContentPartPr/>
                <p14:nvPr/>
              </p14:nvContentPartPr>
              <p14:xfrm>
                <a:off x="12046947" y="2076619"/>
                <a:ext cx="196920" cy="136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EB38F70-EB35-AEA3-1653-D5E0E1383F4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037947" y="2067979"/>
                  <a:ext cx="214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BCE6451-E006-F36F-EF97-E3AC1F6C903F}"/>
                    </a:ext>
                  </a:extLst>
                </p14:cNvPr>
                <p14:cNvContentPartPr/>
                <p14:nvPr/>
              </p14:nvContentPartPr>
              <p14:xfrm>
                <a:off x="12331707" y="2114779"/>
                <a:ext cx="188640" cy="99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BCE6451-E006-F36F-EF97-E3AC1F6C903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323067" y="2106139"/>
                  <a:ext cx="2062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E651E4C-2C95-784F-37E7-D84D37B262F7}"/>
              </a:ext>
            </a:extLst>
          </p:cNvPr>
          <p:cNvGrpSpPr/>
          <p:nvPr/>
        </p:nvGrpSpPr>
        <p:grpSpPr>
          <a:xfrm>
            <a:off x="10420107" y="1837219"/>
            <a:ext cx="823680" cy="134280"/>
            <a:chOff x="10420107" y="1837219"/>
            <a:chExt cx="82368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A55BE27-27C1-80C1-5EEA-798B4DBDEABB}"/>
                    </a:ext>
                  </a:extLst>
                </p14:cNvPr>
                <p14:cNvContentPartPr/>
                <p14:nvPr/>
              </p14:nvContentPartPr>
              <p14:xfrm>
                <a:off x="10420107" y="1853779"/>
                <a:ext cx="173520" cy="117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A55BE27-27C1-80C1-5EEA-798B4DBDEAB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11107" y="1844779"/>
                  <a:ext cx="191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536D1D0-317A-DAB3-F1F4-CE7EF03962F6}"/>
                    </a:ext>
                  </a:extLst>
                </p14:cNvPr>
                <p14:cNvContentPartPr/>
                <p14:nvPr/>
              </p14:nvContentPartPr>
              <p14:xfrm>
                <a:off x="10656627" y="1849819"/>
                <a:ext cx="124200" cy="10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536D1D0-317A-DAB3-F1F4-CE7EF03962F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647627" y="1840819"/>
                  <a:ext cx="141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3EC0FA8-D9F4-5CF2-C203-61491BFB6423}"/>
                    </a:ext>
                  </a:extLst>
                </p14:cNvPr>
                <p14:cNvContentPartPr/>
                <p14:nvPr/>
              </p14:nvContentPartPr>
              <p14:xfrm>
                <a:off x="10836987" y="1866739"/>
                <a:ext cx="82440" cy="92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3EC0FA8-D9F4-5CF2-C203-61491BFB642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827987" y="1857739"/>
                  <a:ext cx="10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37E17EF-CCBE-5824-7377-E33067D84D09}"/>
                    </a:ext>
                  </a:extLst>
                </p14:cNvPr>
                <p14:cNvContentPartPr/>
                <p14:nvPr/>
              </p14:nvContentPartPr>
              <p14:xfrm>
                <a:off x="10979547" y="1837219"/>
                <a:ext cx="259560" cy="117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37E17EF-CCBE-5824-7377-E33067D84D0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70907" y="1828579"/>
                  <a:ext cx="27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D43DB8-0086-1775-7F66-B3B7625A9B35}"/>
                    </a:ext>
                  </a:extLst>
                </p14:cNvPr>
                <p14:cNvContentPartPr/>
                <p14:nvPr/>
              </p14:nvContentPartPr>
              <p14:xfrm>
                <a:off x="11117067" y="1841539"/>
                <a:ext cx="126720" cy="107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D43DB8-0086-1775-7F66-B3B7625A9B3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108427" y="1832539"/>
                  <a:ext cx="1443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6C3603-5ED5-0E1E-484D-C6EEF9F207A1}"/>
              </a:ext>
            </a:extLst>
          </p:cNvPr>
          <p:cNvGrpSpPr/>
          <p:nvPr/>
        </p:nvGrpSpPr>
        <p:grpSpPr>
          <a:xfrm>
            <a:off x="8259198" y="2057612"/>
            <a:ext cx="1145880" cy="1009080"/>
            <a:chOff x="8259198" y="2057612"/>
            <a:chExt cx="114588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C5DA94C-2977-8DFA-DA69-C00893C53300}"/>
                    </a:ext>
                  </a:extLst>
                </p14:cNvPr>
                <p14:cNvContentPartPr/>
                <p14:nvPr/>
              </p14:nvContentPartPr>
              <p14:xfrm>
                <a:off x="8259198" y="2099012"/>
                <a:ext cx="1145880" cy="967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C5DA94C-2977-8DFA-DA69-C00893C5330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50558" y="2090012"/>
                  <a:ext cx="116352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4281A06-F352-6DA7-B8E5-3E75DF516BFF}"/>
                    </a:ext>
                  </a:extLst>
                </p14:cNvPr>
                <p14:cNvContentPartPr/>
                <p14:nvPr/>
              </p14:nvContentPartPr>
              <p14:xfrm>
                <a:off x="9185478" y="2057612"/>
                <a:ext cx="213120" cy="192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4281A06-F352-6DA7-B8E5-3E75DF516BF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176478" y="2048972"/>
                  <a:ext cx="230760" cy="21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776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2FB29-2670-77C1-EB3E-63F7FA49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32" y="1385740"/>
            <a:ext cx="9496182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3788D-F126-8ACC-F2BE-3F055E087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8" y="438997"/>
            <a:ext cx="5174428" cy="25453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35AC6F3-7088-1D67-0C96-23CE0DE56F8C}"/>
              </a:ext>
            </a:extLst>
          </p:cNvPr>
          <p:cNvGrpSpPr/>
          <p:nvPr/>
        </p:nvGrpSpPr>
        <p:grpSpPr>
          <a:xfrm>
            <a:off x="2717795" y="188536"/>
            <a:ext cx="686880" cy="270720"/>
            <a:chOff x="4687998" y="3960932"/>
            <a:chExt cx="68688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D274B3-6E7D-1D8A-EADF-F5BBD6E44627}"/>
                    </a:ext>
                  </a:extLst>
                </p14:cNvPr>
                <p14:cNvContentPartPr/>
                <p14:nvPr/>
              </p14:nvContentPartPr>
              <p14:xfrm>
                <a:off x="4699878" y="4011332"/>
                <a:ext cx="115920" cy="152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D274B3-6E7D-1D8A-EADF-F5BBD6E446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90878" y="4002692"/>
                  <a:ext cx="133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C3A5C8-A1B9-F990-CB51-C8E007228A5D}"/>
                    </a:ext>
                  </a:extLst>
                </p14:cNvPr>
                <p14:cNvContentPartPr/>
                <p14:nvPr/>
              </p14:nvContentPartPr>
              <p14:xfrm>
                <a:off x="4884918" y="3990452"/>
                <a:ext cx="33840" cy="14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C3A5C8-A1B9-F990-CB51-C8E007228A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5918" y="3981812"/>
                  <a:ext cx="51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FEEDC3-B2E8-24DB-D932-61C636122A46}"/>
                    </a:ext>
                  </a:extLst>
                </p14:cNvPr>
                <p14:cNvContentPartPr/>
                <p14:nvPr/>
              </p14:nvContentPartPr>
              <p14:xfrm>
                <a:off x="4827318" y="3971732"/>
                <a:ext cx="176040" cy="4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FEEDC3-B2E8-24DB-D932-61C636122A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18678" y="3963092"/>
                  <a:ext cx="193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1D8389-132C-E59C-9F50-31D5AA15E8AF}"/>
                    </a:ext>
                  </a:extLst>
                </p14:cNvPr>
                <p14:cNvContentPartPr/>
                <p14:nvPr/>
              </p14:nvContentPartPr>
              <p14:xfrm>
                <a:off x="5000118" y="3972452"/>
                <a:ext cx="12672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1D8389-132C-E59C-9F50-31D5AA15E8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91118" y="3963812"/>
                  <a:ext cx="144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EA875B-F36E-6BF8-1F50-87F52BD293B7}"/>
                    </a:ext>
                  </a:extLst>
                </p14:cNvPr>
                <p14:cNvContentPartPr/>
                <p14:nvPr/>
              </p14:nvContentPartPr>
              <p14:xfrm>
                <a:off x="5020638" y="4045532"/>
                <a:ext cx="185400" cy="8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EA875B-F36E-6BF8-1F50-87F52BD293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11638" y="4036892"/>
                  <a:ext cx="203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AC76F0-7514-7C69-5ABC-13757A557581}"/>
                    </a:ext>
                  </a:extLst>
                </p14:cNvPr>
                <p14:cNvContentPartPr/>
                <p14:nvPr/>
              </p14:nvContentPartPr>
              <p14:xfrm>
                <a:off x="5119278" y="3960932"/>
                <a:ext cx="178200" cy="9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AC76F0-7514-7C69-5ABC-13757A5575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10638" y="3951932"/>
                  <a:ext cx="195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F47444-D469-C784-BB41-7D58CF2FF7ED}"/>
                    </a:ext>
                  </a:extLst>
                </p14:cNvPr>
                <p14:cNvContentPartPr/>
                <p14:nvPr/>
              </p14:nvContentPartPr>
              <p14:xfrm>
                <a:off x="4687998" y="4210052"/>
                <a:ext cx="58392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F47444-D469-C784-BB41-7D58CF2FF7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79358" y="4201052"/>
                  <a:ext cx="601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59FB3-D5A2-8AD5-48AE-B01BDB5333BC}"/>
                    </a:ext>
                  </a:extLst>
                </p14:cNvPr>
                <p14:cNvContentPartPr/>
                <p14:nvPr/>
              </p14:nvContentPartPr>
              <p14:xfrm>
                <a:off x="5360478" y="4037252"/>
                <a:ext cx="14400" cy="9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59FB3-D5A2-8AD5-48AE-B01BDB5333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1478" y="4028612"/>
                  <a:ext cx="32040" cy="11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3890BA6-E63B-B2DA-F3B7-D0414B3EB84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2"/>
          <a:stretch/>
        </p:blipFill>
        <p:spPr>
          <a:xfrm>
            <a:off x="979779" y="2939628"/>
            <a:ext cx="4953429" cy="925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ECA966-8DC4-C710-E5C6-56A29FEE1B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0" y="1476559"/>
            <a:ext cx="4701947" cy="1661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A98FA6-042D-FA2A-FF19-903E47349A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65" y="3892814"/>
            <a:ext cx="4983912" cy="1447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B4102-45B9-60F1-E635-5110C569D13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96" y="4005143"/>
            <a:ext cx="4839119" cy="16003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3A19DA-8C2C-8E1D-225D-1814DA7BB4F2}"/>
                  </a:ext>
                </a:extLst>
              </p14:cNvPr>
              <p14:cNvContentPartPr/>
              <p14:nvPr/>
            </p14:nvContentPartPr>
            <p14:xfrm>
              <a:off x="602855" y="3823174"/>
              <a:ext cx="130320" cy="14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3A19DA-8C2C-8E1D-225D-1814DA7BB4F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4215" y="3814174"/>
                <a:ext cx="14796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AC45164-EF6D-FB1C-9968-76B4AD356370}"/>
              </a:ext>
            </a:extLst>
          </p:cNvPr>
          <p:cNvGrpSpPr/>
          <p:nvPr/>
        </p:nvGrpSpPr>
        <p:grpSpPr>
          <a:xfrm>
            <a:off x="646415" y="561574"/>
            <a:ext cx="123840" cy="3269160"/>
            <a:chOff x="373038" y="373038"/>
            <a:chExt cx="123840" cy="32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2A8F73-47CC-D175-E14B-859865B0F2A9}"/>
                    </a:ext>
                  </a:extLst>
                </p14:cNvPr>
                <p14:cNvContentPartPr/>
                <p14:nvPr/>
              </p14:nvContentPartPr>
              <p14:xfrm>
                <a:off x="415518" y="405078"/>
                <a:ext cx="360" cy="323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2A8F73-47CC-D175-E14B-859865B0F2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6878" y="396078"/>
                  <a:ext cx="18000" cy="32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70457F-BB1E-D726-CCA8-1D2A25B83B09}"/>
                    </a:ext>
                  </a:extLst>
                </p14:cNvPr>
                <p14:cNvContentPartPr/>
                <p14:nvPr/>
              </p14:nvContentPartPr>
              <p14:xfrm>
                <a:off x="373038" y="373038"/>
                <a:ext cx="123840" cy="20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70457F-BB1E-D726-CCA8-1D2A25B83B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4038" y="364038"/>
                  <a:ext cx="1414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128058-AFF3-5888-FAE3-ACE1BCF6FFE7}"/>
              </a:ext>
            </a:extLst>
          </p:cNvPr>
          <p:cNvGrpSpPr/>
          <p:nvPr/>
        </p:nvGrpSpPr>
        <p:grpSpPr>
          <a:xfrm>
            <a:off x="249680" y="3839374"/>
            <a:ext cx="440295" cy="1095840"/>
            <a:chOff x="-23697" y="3650838"/>
            <a:chExt cx="440295" cy="10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D11D39-E127-A5F0-C1B4-F8C27AA4C959}"/>
                    </a:ext>
                  </a:extLst>
                </p14:cNvPr>
                <p14:cNvContentPartPr/>
                <p14:nvPr/>
              </p14:nvContentPartPr>
              <p14:xfrm>
                <a:off x="378798" y="3650838"/>
                <a:ext cx="37800" cy="109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D11D39-E127-A5F0-C1B4-F8C27AA4C95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9798" y="3641838"/>
                  <a:ext cx="5544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C44FDD-E685-FB9F-F0F2-191C1422459C}"/>
                    </a:ext>
                  </a:extLst>
                </p14:cNvPr>
                <p14:cNvContentPartPr/>
                <p14:nvPr/>
              </p14:nvContentPartPr>
              <p14:xfrm>
                <a:off x="-23697" y="3863260"/>
                <a:ext cx="95400" cy="156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C44FDD-E685-FB9F-F0F2-191C1422459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-32697" y="3854260"/>
                  <a:ext cx="113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A8663BB-B97F-A3C8-4003-50B31FEABE67}"/>
                    </a:ext>
                  </a:extLst>
                </p14:cNvPr>
                <p14:cNvContentPartPr/>
                <p14:nvPr/>
              </p14:nvContentPartPr>
              <p14:xfrm>
                <a:off x="94023" y="3781900"/>
                <a:ext cx="105480" cy="16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A8663BB-B97F-A3C8-4003-50B31FEABE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023" y="3772900"/>
                  <a:ext cx="12312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D83CDB1-ECFB-94B0-A14A-05671608B069}"/>
                  </a:ext>
                </a:extLst>
              </p14:cNvPr>
              <p14:cNvContentPartPr/>
              <p14:nvPr/>
            </p14:nvContentPartPr>
            <p14:xfrm>
              <a:off x="10711158" y="4895358"/>
              <a:ext cx="189720" cy="6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D83CDB1-ECFB-94B0-A14A-05671608B06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02518" y="4886358"/>
                <a:ext cx="2073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A81C39-1052-F604-EB0E-3FB0509894C6}"/>
                  </a:ext>
                </a:extLst>
              </p14:cNvPr>
              <p14:cNvContentPartPr/>
              <p14:nvPr/>
            </p14:nvContentPartPr>
            <p14:xfrm>
              <a:off x="10784958" y="2362038"/>
              <a:ext cx="168120" cy="87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A81C39-1052-F604-EB0E-3FB0509894C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776318" y="2353038"/>
                <a:ext cx="18576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501EC0B-EF2E-94CE-2EA5-A9335520ECC7}"/>
              </a:ext>
            </a:extLst>
          </p:cNvPr>
          <p:cNvGrpSpPr/>
          <p:nvPr/>
        </p:nvGrpSpPr>
        <p:grpSpPr>
          <a:xfrm>
            <a:off x="320118" y="1574254"/>
            <a:ext cx="297497" cy="474358"/>
            <a:chOff x="320118" y="1574254"/>
            <a:chExt cx="297497" cy="4743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99B70C-CFBE-6EB2-DFA6-0195D834D5AB}"/>
                    </a:ext>
                  </a:extLst>
                </p14:cNvPr>
                <p14:cNvContentPartPr/>
                <p14:nvPr/>
              </p14:nvContentPartPr>
              <p14:xfrm>
                <a:off x="339695" y="1651294"/>
                <a:ext cx="68760" cy="16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99B70C-CFBE-6EB2-DFA6-0195D834D5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0695" y="1642654"/>
                  <a:ext cx="86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313510-5654-F89F-7BFE-B25CDE01B15F}"/>
                    </a:ext>
                  </a:extLst>
                </p14:cNvPr>
                <p14:cNvContentPartPr/>
                <p14:nvPr/>
              </p14:nvContentPartPr>
              <p14:xfrm>
                <a:off x="416015" y="1617814"/>
                <a:ext cx="66600" cy="163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313510-5654-F89F-7BFE-B25CDE01B1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7375" y="1609174"/>
                  <a:ext cx="84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C7713D-F811-5517-988E-E82743C0580D}"/>
                    </a:ext>
                  </a:extLst>
                </p14:cNvPr>
                <p14:cNvContentPartPr/>
                <p14:nvPr/>
              </p14:nvContentPartPr>
              <p14:xfrm>
                <a:off x="374615" y="1718614"/>
                <a:ext cx="111960" cy="3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C7713D-F811-5517-988E-E82743C0580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5975" y="1709974"/>
                  <a:ext cx="129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C65440-26C6-280D-4630-7A0A5D232A1D}"/>
                    </a:ext>
                  </a:extLst>
                </p14:cNvPr>
                <p14:cNvContentPartPr/>
                <p14:nvPr/>
              </p14:nvContentPartPr>
              <p14:xfrm>
                <a:off x="506015" y="1574254"/>
                <a:ext cx="111600" cy="14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C65440-26C6-280D-4630-7A0A5D232A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7015" y="1565254"/>
                  <a:ext cx="129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5C8DC2-F43B-829B-BA75-08C288FA781E}"/>
                    </a:ext>
                  </a:extLst>
                </p14:cNvPr>
                <p14:cNvContentPartPr/>
                <p14:nvPr/>
              </p14:nvContentPartPr>
              <p14:xfrm>
                <a:off x="320118" y="1961852"/>
                <a:ext cx="147240" cy="3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5C8DC2-F43B-829B-BA75-08C288FA78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1118" y="1953212"/>
                  <a:ext cx="164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66ABFB-FBC9-6ED9-F7E3-487D04910011}"/>
                    </a:ext>
                  </a:extLst>
                </p14:cNvPr>
                <p14:cNvContentPartPr/>
                <p14:nvPr/>
              </p14:nvContentPartPr>
              <p14:xfrm>
                <a:off x="325878" y="2011172"/>
                <a:ext cx="134640" cy="3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66ABFB-FBC9-6ED9-F7E3-487D0491001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7238" y="2002172"/>
                  <a:ext cx="1522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522DB3-26CA-6075-CE48-11C446B95201}"/>
              </a:ext>
            </a:extLst>
          </p:cNvPr>
          <p:cNvGrpSpPr/>
          <p:nvPr/>
        </p:nvGrpSpPr>
        <p:grpSpPr>
          <a:xfrm>
            <a:off x="238758" y="4349372"/>
            <a:ext cx="120600" cy="84600"/>
            <a:chOff x="238758" y="4349372"/>
            <a:chExt cx="12060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7BB2D4-10C2-6E91-2A65-BA2D68DC37B7}"/>
                    </a:ext>
                  </a:extLst>
                </p14:cNvPr>
                <p14:cNvContentPartPr/>
                <p14:nvPr/>
              </p14:nvContentPartPr>
              <p14:xfrm>
                <a:off x="248838" y="4349372"/>
                <a:ext cx="110520" cy="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7BB2D4-10C2-6E91-2A65-BA2D68DC37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9838" y="4340372"/>
                  <a:ext cx="128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B3CB6D1-7990-6DAC-33E5-90A9B80B0AA4}"/>
                    </a:ext>
                  </a:extLst>
                </p14:cNvPr>
                <p14:cNvContentPartPr/>
                <p14:nvPr/>
              </p14:nvContentPartPr>
              <p14:xfrm>
                <a:off x="238758" y="4406612"/>
                <a:ext cx="9972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B3CB6D1-7990-6DAC-33E5-90A9B80B0A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9758" y="4397972"/>
                  <a:ext cx="1173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0AC574-E2D5-9D22-EBD4-FC66420D5F3B}"/>
              </a:ext>
            </a:extLst>
          </p:cNvPr>
          <p:cNvGrpSpPr/>
          <p:nvPr/>
        </p:nvGrpSpPr>
        <p:grpSpPr>
          <a:xfrm>
            <a:off x="104118" y="2194330"/>
            <a:ext cx="393840" cy="186840"/>
            <a:chOff x="104118" y="2307452"/>
            <a:chExt cx="39384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1F8C65C-4432-9802-4159-896C61381391}"/>
                    </a:ext>
                  </a:extLst>
                </p14:cNvPr>
                <p14:cNvContentPartPr/>
                <p14:nvPr/>
              </p14:nvContentPartPr>
              <p14:xfrm>
                <a:off x="104118" y="2369732"/>
                <a:ext cx="123840" cy="124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1F8C65C-4432-9802-4159-896C613813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478" y="2361092"/>
                  <a:ext cx="141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BFAF16-6DD7-5A78-E032-8C769ABE3F7F}"/>
                    </a:ext>
                  </a:extLst>
                </p14:cNvPr>
                <p14:cNvContentPartPr/>
                <p14:nvPr/>
              </p14:nvContentPartPr>
              <p14:xfrm>
                <a:off x="294918" y="2390972"/>
                <a:ext cx="27360" cy="89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BFAF16-6DD7-5A78-E032-8C769ABE3F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6278" y="2381972"/>
                  <a:ext cx="45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A489C1-FE16-D89E-F8D3-16C6B7F6F276}"/>
                    </a:ext>
                  </a:extLst>
                </p14:cNvPr>
                <p14:cNvContentPartPr/>
                <p14:nvPr/>
              </p14:nvContentPartPr>
              <p14:xfrm>
                <a:off x="247398" y="2311772"/>
                <a:ext cx="101880" cy="106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A489C1-FE16-D89E-F8D3-16C6B7F6F2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8398" y="2302772"/>
                  <a:ext cx="119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B1A1E4-00FA-C580-6AD8-76921E5691FD}"/>
                    </a:ext>
                  </a:extLst>
                </p14:cNvPr>
                <p14:cNvContentPartPr/>
                <p14:nvPr/>
              </p14:nvContentPartPr>
              <p14:xfrm>
                <a:off x="423438" y="2307452"/>
                <a:ext cx="74520" cy="125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B1A1E4-00FA-C580-6AD8-76921E5691F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4798" y="2298452"/>
                  <a:ext cx="921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827CDB7-AF1D-934E-6460-088C97EBBA4F}"/>
              </a:ext>
            </a:extLst>
          </p:cNvPr>
          <p:cNvGrpSpPr/>
          <p:nvPr/>
        </p:nvGrpSpPr>
        <p:grpSpPr>
          <a:xfrm>
            <a:off x="94268" y="4434903"/>
            <a:ext cx="452520" cy="323280"/>
            <a:chOff x="73158" y="4557452"/>
            <a:chExt cx="4525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8B3987-227E-962D-34F3-4AA15A99995D}"/>
                    </a:ext>
                  </a:extLst>
                </p14:cNvPr>
                <p14:cNvContentPartPr/>
                <p14:nvPr/>
              </p14:nvContentPartPr>
              <p14:xfrm>
                <a:off x="396798" y="4557452"/>
                <a:ext cx="128880" cy="20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8B3987-227E-962D-34F3-4AA15A9999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8158" y="4548452"/>
                  <a:ext cx="146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EDFE23-E589-36AA-2D5D-A28CC71661A2}"/>
                    </a:ext>
                  </a:extLst>
                </p14:cNvPr>
                <p14:cNvContentPartPr/>
                <p14:nvPr/>
              </p14:nvContentPartPr>
              <p14:xfrm>
                <a:off x="73158" y="4690292"/>
                <a:ext cx="57600" cy="190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EDFE23-E589-36AA-2D5D-A28CC71661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518" y="4681652"/>
                  <a:ext cx="75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DB3972-A2CF-503B-A1A3-49ED9D0B25E4}"/>
                    </a:ext>
                  </a:extLst>
                </p14:cNvPr>
                <p14:cNvContentPartPr/>
                <p14:nvPr/>
              </p14:nvContentPartPr>
              <p14:xfrm>
                <a:off x="226878" y="4654652"/>
                <a:ext cx="112320" cy="178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DB3972-A2CF-503B-A1A3-49ED9D0B25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7878" y="4646012"/>
                  <a:ext cx="1299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748AE21-448D-DCF9-8A41-8235DDAA39DA}"/>
              </a:ext>
            </a:extLst>
          </p:cNvPr>
          <p:cNvGrpSpPr/>
          <p:nvPr/>
        </p:nvGrpSpPr>
        <p:grpSpPr>
          <a:xfrm>
            <a:off x="843918" y="4965332"/>
            <a:ext cx="231840" cy="32400"/>
            <a:chOff x="843918" y="4965332"/>
            <a:chExt cx="23184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9CA01B8-AB04-9E85-F42B-5EA2D18A3D00}"/>
                    </a:ext>
                  </a:extLst>
                </p14:cNvPr>
                <p14:cNvContentPartPr/>
                <p14:nvPr/>
              </p14:nvContentPartPr>
              <p14:xfrm>
                <a:off x="843918" y="4965332"/>
                <a:ext cx="99360" cy="13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9CA01B8-AB04-9E85-F42B-5EA2D18A3D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4918" y="4956692"/>
                  <a:ext cx="117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414EEC-7516-B2EC-C922-2557D30CD1A4}"/>
                    </a:ext>
                  </a:extLst>
                </p14:cNvPr>
                <p14:cNvContentPartPr/>
                <p14:nvPr/>
              </p14:nvContentPartPr>
              <p14:xfrm>
                <a:off x="991158" y="4984052"/>
                <a:ext cx="84600" cy="1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414EEC-7516-B2EC-C922-2557D30CD1A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82518" y="4975412"/>
                  <a:ext cx="1022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AB7386-1B82-CC50-723D-64061D1977E1}"/>
              </a:ext>
            </a:extLst>
          </p:cNvPr>
          <p:cNvGrpSpPr/>
          <p:nvPr/>
        </p:nvGrpSpPr>
        <p:grpSpPr>
          <a:xfrm>
            <a:off x="836718" y="3796772"/>
            <a:ext cx="300240" cy="41040"/>
            <a:chOff x="836718" y="3796772"/>
            <a:chExt cx="30024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C3261F6-9460-3551-905F-E7C3CB85B5CE}"/>
                    </a:ext>
                  </a:extLst>
                </p14:cNvPr>
                <p14:cNvContentPartPr/>
                <p14:nvPr/>
              </p14:nvContentPartPr>
              <p14:xfrm>
                <a:off x="836718" y="3819812"/>
                <a:ext cx="102240" cy="18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C3261F6-9460-3551-905F-E7C3CB85B5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8078" y="3810812"/>
                  <a:ext cx="11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4F72377-C51B-6491-A462-D9043CC34165}"/>
                    </a:ext>
                  </a:extLst>
                </p14:cNvPr>
                <p14:cNvContentPartPr/>
                <p14:nvPr/>
              </p14:nvContentPartPr>
              <p14:xfrm>
                <a:off x="1044078" y="3796772"/>
                <a:ext cx="9288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4F72377-C51B-6491-A462-D9043CC3416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5078" y="3788132"/>
                  <a:ext cx="1105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6F6B53-1080-CB04-126E-C46A8AEFD597}"/>
              </a:ext>
            </a:extLst>
          </p:cNvPr>
          <p:cNvGrpSpPr/>
          <p:nvPr/>
        </p:nvGrpSpPr>
        <p:grpSpPr>
          <a:xfrm>
            <a:off x="859038" y="505652"/>
            <a:ext cx="252720" cy="40320"/>
            <a:chOff x="859038" y="505652"/>
            <a:chExt cx="252720" cy="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A989F12-6D47-C4B8-A654-C7067878E6A4}"/>
                    </a:ext>
                  </a:extLst>
                </p14:cNvPr>
                <p14:cNvContentPartPr/>
                <p14:nvPr/>
              </p14:nvContentPartPr>
              <p14:xfrm>
                <a:off x="859038" y="538412"/>
                <a:ext cx="66600" cy="7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A989F12-6D47-C4B8-A654-C7067878E6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0038" y="529772"/>
                  <a:ext cx="84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5FDE9C0-3B8B-3C9C-C839-DA576F61990A}"/>
                    </a:ext>
                  </a:extLst>
                </p14:cNvPr>
                <p14:cNvContentPartPr/>
                <p14:nvPr/>
              </p14:nvContentPartPr>
              <p14:xfrm>
                <a:off x="1029318" y="505652"/>
                <a:ext cx="82440" cy="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5FDE9C0-3B8B-3C9C-C839-DA576F61990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0318" y="497012"/>
                  <a:ext cx="10008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B17144-BA65-EDC8-A1E6-2398A5B4F0E1}"/>
              </a:ext>
            </a:extLst>
          </p:cNvPr>
          <p:cNvGrpSpPr/>
          <p:nvPr/>
        </p:nvGrpSpPr>
        <p:grpSpPr>
          <a:xfrm>
            <a:off x="548358" y="4948412"/>
            <a:ext cx="204480" cy="321120"/>
            <a:chOff x="548358" y="4948412"/>
            <a:chExt cx="2044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EDF876-3AAE-A613-CED2-347F59EDD618}"/>
                    </a:ext>
                  </a:extLst>
                </p14:cNvPr>
                <p14:cNvContentPartPr/>
                <p14:nvPr/>
              </p14:nvContentPartPr>
              <p14:xfrm>
                <a:off x="643038" y="4948412"/>
                <a:ext cx="22680" cy="27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EDF876-3AAE-A613-CED2-347F59EDD61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4398" y="4939772"/>
                  <a:ext cx="40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2AD2A1-2CFC-61C8-92FE-82FAFE074D58}"/>
                    </a:ext>
                  </a:extLst>
                </p14:cNvPr>
                <p14:cNvContentPartPr/>
                <p14:nvPr/>
              </p14:nvContentPartPr>
              <p14:xfrm>
                <a:off x="548358" y="5238932"/>
                <a:ext cx="181440" cy="3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2AD2A1-2CFC-61C8-92FE-82FAFE074D5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9358" y="5230292"/>
                  <a:ext cx="199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40EA765-B87A-E182-B0FA-1EA653896648}"/>
                    </a:ext>
                  </a:extLst>
                </p14:cNvPr>
                <p14:cNvContentPartPr/>
                <p14:nvPr/>
              </p14:nvContentPartPr>
              <p14:xfrm>
                <a:off x="573918" y="4955972"/>
                <a:ext cx="178920" cy="27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40EA765-B87A-E182-B0FA-1EA6538966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5278" y="4947332"/>
                  <a:ext cx="1965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C20AED-5C52-0374-F46F-953C42DF0EB8}"/>
              </a:ext>
            </a:extLst>
          </p:cNvPr>
          <p:cNvGrpSpPr/>
          <p:nvPr/>
        </p:nvGrpSpPr>
        <p:grpSpPr>
          <a:xfrm>
            <a:off x="106638" y="5066492"/>
            <a:ext cx="339120" cy="231480"/>
            <a:chOff x="106638" y="5066492"/>
            <a:chExt cx="33912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6D6614-36E4-A413-5051-E294E519FC3E}"/>
                    </a:ext>
                  </a:extLst>
                </p14:cNvPr>
                <p14:cNvContentPartPr/>
                <p14:nvPr/>
              </p14:nvContentPartPr>
              <p14:xfrm>
                <a:off x="106638" y="5116892"/>
                <a:ext cx="82440" cy="181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6D6614-36E4-A413-5051-E294E519FC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638" y="5108252"/>
                  <a:ext cx="100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9B296A-6CAF-1428-3DD6-26D3F399D203}"/>
                    </a:ext>
                  </a:extLst>
                </p14:cNvPr>
                <p14:cNvContentPartPr/>
                <p14:nvPr/>
              </p14:nvContentPartPr>
              <p14:xfrm>
                <a:off x="152718" y="5188172"/>
                <a:ext cx="145440" cy="37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9B296A-6CAF-1428-3DD6-26D3F399D2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4078" y="5179532"/>
                  <a:ext cx="163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D55C45-3B8F-6959-7C58-4B8AE28FED3C}"/>
                    </a:ext>
                  </a:extLst>
                </p14:cNvPr>
                <p14:cNvContentPartPr/>
                <p14:nvPr/>
              </p14:nvContentPartPr>
              <p14:xfrm>
                <a:off x="306438" y="5066492"/>
                <a:ext cx="139320" cy="145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D55C45-3B8F-6959-7C58-4B8AE28FED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7798" y="5057852"/>
                  <a:ext cx="156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8B047B3-AA3F-0B2A-CE52-133F142FD90F}"/>
                    </a:ext>
                  </a:extLst>
                </p14:cNvPr>
                <p14:cNvContentPartPr/>
                <p14:nvPr/>
              </p14:nvContentPartPr>
              <p14:xfrm>
                <a:off x="234798" y="5089892"/>
                <a:ext cx="66960" cy="168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8B047B3-AA3F-0B2A-CE52-133F142FD90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5798" y="5081252"/>
                  <a:ext cx="84600" cy="18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258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22935-A38B-4595-376F-A0722134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7" y="168133"/>
            <a:ext cx="6050804" cy="3109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45F3E-8C25-0572-B3B4-B8FC58FA7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" y="3264948"/>
            <a:ext cx="6020322" cy="326926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6F02AC-C3E2-DD40-0A7A-A47C9A911828}"/>
              </a:ext>
            </a:extLst>
          </p:cNvPr>
          <p:cNvGrpSpPr/>
          <p:nvPr/>
        </p:nvGrpSpPr>
        <p:grpSpPr>
          <a:xfrm>
            <a:off x="5133385" y="3788250"/>
            <a:ext cx="106920" cy="90000"/>
            <a:chOff x="7867158" y="3873092"/>
            <a:chExt cx="10692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276E24-042D-ED07-73C3-EAC31DB10D64}"/>
                    </a:ext>
                  </a:extLst>
                </p14:cNvPr>
                <p14:cNvContentPartPr/>
                <p14:nvPr/>
              </p14:nvContentPartPr>
              <p14:xfrm>
                <a:off x="7867158" y="3886052"/>
                <a:ext cx="13680" cy="7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276E24-042D-ED07-73C3-EAC31DB10D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8518" y="3877052"/>
                  <a:ext cx="31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39BFD5-1A6A-FC17-435C-29E72691B81D}"/>
                    </a:ext>
                  </a:extLst>
                </p14:cNvPr>
                <p14:cNvContentPartPr/>
                <p14:nvPr/>
              </p14:nvContentPartPr>
              <p14:xfrm>
                <a:off x="7898118" y="3873092"/>
                <a:ext cx="75960" cy="83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39BFD5-1A6A-FC17-435C-29E72691B8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89478" y="3864092"/>
                  <a:ext cx="936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18556C-1BED-C561-25AC-28E98EFAFA74}"/>
              </a:ext>
            </a:extLst>
          </p:cNvPr>
          <p:cNvGrpSpPr/>
          <p:nvPr/>
        </p:nvGrpSpPr>
        <p:grpSpPr>
          <a:xfrm>
            <a:off x="5376385" y="3724890"/>
            <a:ext cx="245880" cy="128520"/>
            <a:chOff x="8110158" y="3809732"/>
            <a:chExt cx="2458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3C5DE6-09CA-4FAB-DF17-48319B1442EA}"/>
                    </a:ext>
                  </a:extLst>
                </p14:cNvPr>
                <p14:cNvContentPartPr/>
                <p14:nvPr/>
              </p14:nvContentPartPr>
              <p14:xfrm>
                <a:off x="8121318" y="3817292"/>
                <a:ext cx="2160" cy="2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3C5DE6-09CA-4FAB-DF17-48319B1442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2318" y="3808652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080F51-DC73-7BBD-4A9B-02AE698416B8}"/>
                    </a:ext>
                  </a:extLst>
                </p14:cNvPr>
                <p14:cNvContentPartPr/>
                <p14:nvPr/>
              </p14:nvContentPartPr>
              <p14:xfrm>
                <a:off x="8110158" y="3818012"/>
                <a:ext cx="10440" cy="12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080F51-DC73-7BBD-4A9B-02AE698416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01518" y="3809012"/>
                  <a:ext cx="28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27F764-B138-F54A-4F04-F2AE5635E762}"/>
                    </a:ext>
                  </a:extLst>
                </p14:cNvPr>
                <p14:cNvContentPartPr/>
                <p14:nvPr/>
              </p14:nvContentPartPr>
              <p14:xfrm>
                <a:off x="8171358" y="3809732"/>
                <a:ext cx="6120" cy="12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27F764-B138-F54A-4F04-F2AE5635E7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62718" y="3801092"/>
                  <a:ext cx="23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FA154D-F9EC-C7A5-6854-9AA5F134D7DE}"/>
                    </a:ext>
                  </a:extLst>
                </p14:cNvPr>
                <p14:cNvContentPartPr/>
                <p14:nvPr/>
              </p14:nvContentPartPr>
              <p14:xfrm>
                <a:off x="8116638" y="3888932"/>
                <a:ext cx="77040" cy="1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FA154D-F9EC-C7A5-6854-9AA5F134D7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07638" y="3879932"/>
                  <a:ext cx="9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1F9A3B-FDD0-E20D-00F5-9BAB6E197E33}"/>
                    </a:ext>
                  </a:extLst>
                </p14:cNvPr>
                <p14:cNvContentPartPr/>
                <p14:nvPr/>
              </p14:nvContentPartPr>
              <p14:xfrm>
                <a:off x="8229318" y="3812612"/>
                <a:ext cx="126720" cy="10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1F9A3B-FDD0-E20D-00F5-9BAB6E197E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20678" y="3803972"/>
                  <a:ext cx="1443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8A2E5D-C14F-84C7-CC38-8E707F2F2850}"/>
              </a:ext>
            </a:extLst>
          </p:cNvPr>
          <p:cNvGrpSpPr/>
          <p:nvPr/>
        </p:nvGrpSpPr>
        <p:grpSpPr>
          <a:xfrm>
            <a:off x="3758905" y="4254450"/>
            <a:ext cx="108720" cy="68760"/>
            <a:chOff x="6492678" y="4339292"/>
            <a:chExt cx="10872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B7B44D-0539-4F48-D825-7EC40EC572D8}"/>
                    </a:ext>
                  </a:extLst>
                </p14:cNvPr>
                <p14:cNvContentPartPr/>
                <p14:nvPr/>
              </p14:nvContentPartPr>
              <p14:xfrm>
                <a:off x="6492678" y="4341812"/>
                <a:ext cx="16920" cy="63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B7B44D-0539-4F48-D825-7EC40EC572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4038" y="4332812"/>
                  <a:ext cx="34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132B6C-0D82-4BC3-A115-DE1B0ADA4FEF}"/>
                    </a:ext>
                  </a:extLst>
                </p14:cNvPr>
                <p14:cNvContentPartPr/>
                <p14:nvPr/>
              </p14:nvContentPartPr>
              <p14:xfrm>
                <a:off x="6543798" y="4339292"/>
                <a:ext cx="57600" cy="6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132B6C-0D82-4BC3-A115-DE1B0ADA4F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34798" y="4330652"/>
                  <a:ext cx="752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15D202-DEFC-2BFB-9466-70F1BA793C5F}"/>
              </a:ext>
            </a:extLst>
          </p:cNvPr>
          <p:cNvGrpSpPr/>
          <p:nvPr/>
        </p:nvGrpSpPr>
        <p:grpSpPr>
          <a:xfrm>
            <a:off x="4087945" y="4154010"/>
            <a:ext cx="266400" cy="150120"/>
            <a:chOff x="6821718" y="4238852"/>
            <a:chExt cx="2664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A2D47D-9971-13A7-4017-C9D7AE537CE5}"/>
                    </a:ext>
                  </a:extLst>
                </p14:cNvPr>
                <p14:cNvContentPartPr/>
                <p14:nvPr/>
              </p14:nvContentPartPr>
              <p14:xfrm>
                <a:off x="6834318" y="4238852"/>
                <a:ext cx="6840" cy="15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A2D47D-9971-13A7-4017-C9D7AE537C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25678" y="4229852"/>
                  <a:ext cx="2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517101-B916-AD8C-289C-00299392E83B}"/>
                    </a:ext>
                  </a:extLst>
                </p14:cNvPr>
                <p14:cNvContentPartPr/>
                <p14:nvPr/>
              </p14:nvContentPartPr>
              <p14:xfrm>
                <a:off x="6894078" y="4251452"/>
                <a:ext cx="11520" cy="1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517101-B916-AD8C-289C-00299392E8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5438" y="4242812"/>
                  <a:ext cx="29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70F9BE-A89E-B102-913D-0C8B3EC533E3}"/>
                    </a:ext>
                  </a:extLst>
                </p14:cNvPr>
                <p14:cNvContentPartPr/>
                <p14:nvPr/>
              </p14:nvContentPartPr>
              <p14:xfrm>
                <a:off x="6821718" y="4328852"/>
                <a:ext cx="95760" cy="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70F9BE-A89E-B102-913D-0C8B3EC533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12718" y="4319852"/>
                  <a:ext cx="113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5DB407-3E8C-E5B3-77E0-C53A0046FB60}"/>
                    </a:ext>
                  </a:extLst>
                </p14:cNvPr>
                <p14:cNvContentPartPr/>
                <p14:nvPr/>
              </p14:nvContentPartPr>
              <p14:xfrm>
                <a:off x="6936558" y="4260812"/>
                <a:ext cx="151560" cy="12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5DB407-3E8C-E5B3-77E0-C53A0046FB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27918" y="4251812"/>
                  <a:ext cx="16920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05B2AB4-582D-ADA1-A0E8-93D94F77537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34" y="1586234"/>
            <a:ext cx="4757019" cy="32779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EF37AEC-7759-EF62-3F95-9F7ECE4089C4}"/>
              </a:ext>
            </a:extLst>
          </p:cNvPr>
          <p:cNvGrpSpPr/>
          <p:nvPr/>
        </p:nvGrpSpPr>
        <p:grpSpPr>
          <a:xfrm>
            <a:off x="6735678" y="1668092"/>
            <a:ext cx="496440" cy="372240"/>
            <a:chOff x="6735678" y="1668092"/>
            <a:chExt cx="49644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B3CE7E-4B98-0800-2CDE-E029C6A50E79}"/>
                    </a:ext>
                  </a:extLst>
                </p14:cNvPr>
                <p14:cNvContentPartPr/>
                <p14:nvPr/>
              </p14:nvContentPartPr>
              <p14:xfrm>
                <a:off x="6735678" y="1668092"/>
                <a:ext cx="496440" cy="372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B3CE7E-4B98-0800-2CDE-E029C6A50E7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26678" y="1659092"/>
                  <a:ext cx="5140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3E7B7C-44DC-ED5F-98FF-157CEF5480D2}"/>
                    </a:ext>
                  </a:extLst>
                </p14:cNvPr>
                <p14:cNvContentPartPr/>
                <p14:nvPr/>
              </p14:nvContentPartPr>
              <p14:xfrm>
                <a:off x="6848718" y="1831532"/>
                <a:ext cx="137160" cy="8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3E7B7C-44DC-ED5F-98FF-157CEF5480D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39718" y="1822892"/>
                  <a:ext cx="154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FAC5DA-BF90-D5FD-72F6-8C7116487111}"/>
                    </a:ext>
                  </a:extLst>
                </p14:cNvPr>
                <p14:cNvContentPartPr/>
                <p14:nvPr/>
              </p14:nvContentPartPr>
              <p14:xfrm>
                <a:off x="7000638" y="1838732"/>
                <a:ext cx="86400" cy="8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FAC5DA-BF90-D5FD-72F6-8C71164871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91638" y="1829732"/>
                  <a:ext cx="104040" cy="10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241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359E1-8132-4033-701D-DCF23FE37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2701" cy="413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0B750-1993-D451-858E-9FB74C8A7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89" y="802073"/>
            <a:ext cx="4482819" cy="3055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2EA45-DFFA-38AE-74FA-771302608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97" y="3398053"/>
            <a:ext cx="4654359" cy="312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282B3-CF40-6D34-3A3E-DC76ECECB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48" y="4176074"/>
            <a:ext cx="4647385" cy="25874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6D9AC6-B257-0FA9-E8BB-7E4792F040B5}"/>
              </a:ext>
            </a:extLst>
          </p:cNvPr>
          <p:cNvGrpSpPr/>
          <p:nvPr/>
        </p:nvGrpSpPr>
        <p:grpSpPr>
          <a:xfrm>
            <a:off x="7747998" y="6465452"/>
            <a:ext cx="230400" cy="107640"/>
            <a:chOff x="7747998" y="6465452"/>
            <a:chExt cx="23040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729A16-213E-F7D5-79DA-01B3B220A5E0}"/>
                    </a:ext>
                  </a:extLst>
                </p14:cNvPr>
                <p14:cNvContentPartPr/>
                <p14:nvPr/>
              </p14:nvContentPartPr>
              <p14:xfrm>
                <a:off x="7747998" y="6495332"/>
                <a:ext cx="101520" cy="77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729A16-213E-F7D5-79DA-01B3B220A5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8998" y="6486692"/>
                  <a:ext cx="119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00601C-651F-7FC1-C36B-1B306A3722FC}"/>
                    </a:ext>
                  </a:extLst>
                </p14:cNvPr>
                <p14:cNvContentPartPr/>
                <p14:nvPr/>
              </p14:nvContentPartPr>
              <p14:xfrm>
                <a:off x="7912158" y="6465452"/>
                <a:ext cx="66240" cy="9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00601C-651F-7FC1-C36B-1B306A3722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03158" y="6456812"/>
                  <a:ext cx="8388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72C935-ADE4-7A15-2523-1331686F032C}"/>
              </a:ext>
            </a:extLst>
          </p:cNvPr>
          <p:cNvGrpSpPr/>
          <p:nvPr/>
        </p:nvGrpSpPr>
        <p:grpSpPr>
          <a:xfrm>
            <a:off x="8442438" y="6471932"/>
            <a:ext cx="303840" cy="95040"/>
            <a:chOff x="8442438" y="6471932"/>
            <a:chExt cx="3038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6FAECA-BE35-50A9-B87E-DF1D830ED999}"/>
                    </a:ext>
                  </a:extLst>
                </p14:cNvPr>
                <p14:cNvContentPartPr/>
                <p14:nvPr/>
              </p14:nvContentPartPr>
              <p14:xfrm>
                <a:off x="8442438" y="6480212"/>
                <a:ext cx="176400" cy="86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6FAECA-BE35-50A9-B87E-DF1D830ED9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33438" y="6471572"/>
                  <a:ext cx="194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094E19-F983-050F-DBB8-D55D57A06B0C}"/>
                    </a:ext>
                  </a:extLst>
                </p14:cNvPr>
                <p14:cNvContentPartPr/>
                <p14:nvPr/>
              </p14:nvContentPartPr>
              <p14:xfrm>
                <a:off x="8674638" y="6471932"/>
                <a:ext cx="71640" cy="9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094E19-F983-050F-DBB8-D55D57A06B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5998" y="6463292"/>
                  <a:ext cx="892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AF6532-600F-7F28-B570-F19C738A4C3D}"/>
              </a:ext>
            </a:extLst>
          </p:cNvPr>
          <p:cNvGrpSpPr/>
          <p:nvPr/>
        </p:nvGrpSpPr>
        <p:grpSpPr>
          <a:xfrm>
            <a:off x="9166398" y="6460772"/>
            <a:ext cx="227520" cy="200160"/>
            <a:chOff x="9166398" y="6460772"/>
            <a:chExt cx="2275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1345CE-3E03-6F7A-95BD-F9C74B0C53EE}"/>
                    </a:ext>
                  </a:extLst>
                </p14:cNvPr>
                <p14:cNvContentPartPr/>
                <p14:nvPr/>
              </p14:nvContentPartPr>
              <p14:xfrm>
                <a:off x="9166398" y="6505412"/>
                <a:ext cx="24120" cy="15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1345CE-3E03-6F7A-95BD-F9C74B0C53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7398" y="6496772"/>
                  <a:ext cx="41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A41873-2CCC-7AAA-1A88-3DFCB6EC218B}"/>
                    </a:ext>
                  </a:extLst>
                </p14:cNvPr>
                <p14:cNvContentPartPr/>
                <p14:nvPr/>
              </p14:nvContentPartPr>
              <p14:xfrm>
                <a:off x="9188358" y="6472652"/>
                <a:ext cx="71280" cy="76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A41873-2CCC-7AAA-1A88-3DFCB6EC21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79718" y="6464012"/>
                  <a:ext cx="88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DCEE70-60FD-A185-86D8-10AACE598230}"/>
                    </a:ext>
                  </a:extLst>
                </p14:cNvPr>
                <p14:cNvContentPartPr/>
                <p14:nvPr/>
              </p14:nvContentPartPr>
              <p14:xfrm>
                <a:off x="9332358" y="6460772"/>
                <a:ext cx="61560" cy="10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DCEE70-60FD-A185-86D8-10AACE5982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23718" y="6452132"/>
                  <a:ext cx="7920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099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F9EF7-C8BD-3B02-CD37-4358E527C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6343"/>
            <a:ext cx="7084920" cy="49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B0221-A786-2F86-504C-18F92EEA6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3" y="0"/>
            <a:ext cx="6552894" cy="455314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15F997-1B22-CB37-4221-737ABBD38A1F}"/>
              </a:ext>
            </a:extLst>
          </p:cNvPr>
          <p:cNvGrpSpPr/>
          <p:nvPr/>
        </p:nvGrpSpPr>
        <p:grpSpPr>
          <a:xfrm>
            <a:off x="185478" y="338252"/>
            <a:ext cx="471240" cy="296640"/>
            <a:chOff x="185478" y="338252"/>
            <a:chExt cx="4712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ACFEBB-E99F-998B-8C58-7CDA06CA938E}"/>
                    </a:ext>
                  </a:extLst>
                </p14:cNvPr>
                <p14:cNvContentPartPr/>
                <p14:nvPr/>
              </p14:nvContentPartPr>
              <p14:xfrm>
                <a:off x="260358" y="446972"/>
                <a:ext cx="131040" cy="11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ACFEBB-E99F-998B-8C58-7CDA06CA93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1358" y="438332"/>
                  <a:ext cx="148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7C1B7F-D0D5-6943-3535-50520EC31CC1}"/>
                    </a:ext>
                  </a:extLst>
                </p14:cNvPr>
                <p14:cNvContentPartPr/>
                <p14:nvPr/>
              </p14:nvContentPartPr>
              <p14:xfrm>
                <a:off x="403278" y="442652"/>
                <a:ext cx="70560" cy="119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7C1B7F-D0D5-6943-3535-50520EC31C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638" y="433652"/>
                  <a:ext cx="88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1626CF-9D10-499E-D1A8-0D7F99FFA292}"/>
                    </a:ext>
                  </a:extLst>
                </p14:cNvPr>
                <p14:cNvContentPartPr/>
                <p14:nvPr/>
              </p14:nvContentPartPr>
              <p14:xfrm>
                <a:off x="185478" y="338252"/>
                <a:ext cx="471240" cy="29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1626CF-9D10-499E-D1A8-0D7F99FFA2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838" y="329612"/>
                  <a:ext cx="488880" cy="314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599970F-E439-CE45-CFDF-F2A2ADA59F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53" y="4124745"/>
            <a:ext cx="4602879" cy="25300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5E4D1-6544-F7F5-70C2-808743C4F291}"/>
              </a:ext>
            </a:extLst>
          </p:cNvPr>
          <p:cNvGrpSpPr/>
          <p:nvPr/>
        </p:nvGrpSpPr>
        <p:grpSpPr>
          <a:xfrm>
            <a:off x="8051478" y="3846812"/>
            <a:ext cx="856440" cy="278640"/>
            <a:chOff x="8051478" y="3846812"/>
            <a:chExt cx="8564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4C1F15-CAE0-8A61-9530-CA3A4574CFB1}"/>
                    </a:ext>
                  </a:extLst>
                </p14:cNvPr>
                <p14:cNvContentPartPr/>
                <p14:nvPr/>
              </p14:nvContentPartPr>
              <p14:xfrm>
                <a:off x="8110518" y="3916292"/>
                <a:ext cx="289800" cy="13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4C1F15-CAE0-8A61-9530-CA3A4574CF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01518" y="3907292"/>
                  <a:ext cx="307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88632D-9E16-FD19-3C9A-02D227943AB6}"/>
                    </a:ext>
                  </a:extLst>
                </p14:cNvPr>
                <p14:cNvContentPartPr/>
                <p14:nvPr/>
              </p14:nvContentPartPr>
              <p14:xfrm>
                <a:off x="8492118" y="3915572"/>
                <a:ext cx="34200" cy="11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88632D-9E16-FD19-3C9A-02D227943A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83118" y="3906932"/>
                  <a:ext cx="51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8ED45F-A738-1D07-E3CE-A35AFC41C1C8}"/>
                    </a:ext>
                  </a:extLst>
                </p14:cNvPr>
                <p14:cNvContentPartPr/>
                <p14:nvPr/>
              </p14:nvContentPartPr>
              <p14:xfrm>
                <a:off x="8408958" y="3889292"/>
                <a:ext cx="193320" cy="1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8ED45F-A738-1D07-E3CE-A35AFC41C1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00318" y="3880652"/>
                  <a:ext cx="210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3C1D0B-EBC4-FD4A-0858-2B55C6321947}"/>
                    </a:ext>
                  </a:extLst>
                </p14:cNvPr>
                <p14:cNvContentPartPr/>
                <p14:nvPr/>
              </p14:nvContentPartPr>
              <p14:xfrm>
                <a:off x="8613798" y="3846812"/>
                <a:ext cx="167040" cy="15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3C1D0B-EBC4-FD4A-0858-2B55C63219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05158" y="3838172"/>
                  <a:ext cx="184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939A26-8293-830E-02AC-05F65AF150C1}"/>
                    </a:ext>
                  </a:extLst>
                </p14:cNvPr>
                <p14:cNvContentPartPr/>
                <p14:nvPr/>
              </p14:nvContentPartPr>
              <p14:xfrm>
                <a:off x="8051478" y="4084052"/>
                <a:ext cx="738360" cy="41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939A26-8293-830E-02AC-05F65AF150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2838" y="4075412"/>
                  <a:ext cx="756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E61AD1-D378-77D6-22E0-7C3A4A70B3B5}"/>
                    </a:ext>
                  </a:extLst>
                </p14:cNvPr>
                <p14:cNvContentPartPr/>
                <p14:nvPr/>
              </p14:nvContentPartPr>
              <p14:xfrm>
                <a:off x="8896398" y="3904772"/>
                <a:ext cx="11520" cy="71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E61AD1-D378-77D6-22E0-7C3A4A70B3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87758" y="3895772"/>
                  <a:ext cx="291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0ECA0A-1D5E-97A0-6D8B-08F5A9783598}"/>
              </a:ext>
            </a:extLst>
          </p:cNvPr>
          <p:cNvGrpSpPr/>
          <p:nvPr/>
        </p:nvGrpSpPr>
        <p:grpSpPr>
          <a:xfrm>
            <a:off x="8623878" y="550292"/>
            <a:ext cx="761760" cy="246600"/>
            <a:chOff x="8623878" y="550292"/>
            <a:chExt cx="7617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7F7265-F8F7-EC0E-DFB2-519CADC19F67}"/>
                    </a:ext>
                  </a:extLst>
                </p14:cNvPr>
                <p14:cNvContentPartPr/>
                <p14:nvPr/>
              </p14:nvContentPartPr>
              <p14:xfrm>
                <a:off x="8955078" y="588812"/>
                <a:ext cx="185760" cy="11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7F7265-F8F7-EC0E-DFB2-519CADC19F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46078" y="579812"/>
                  <a:ext cx="203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EBC30C-FA2B-141C-BE22-AC35D40C0A44}"/>
                    </a:ext>
                  </a:extLst>
                </p14:cNvPr>
                <p14:cNvContentPartPr/>
                <p14:nvPr/>
              </p14:nvContentPartPr>
              <p14:xfrm>
                <a:off x="9125358" y="550292"/>
                <a:ext cx="106200" cy="13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EBC30C-FA2B-141C-BE22-AC35D40C0A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16718" y="541652"/>
                  <a:ext cx="123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E9F4A8-4E53-FC6D-6100-6F7FFF5EDD31}"/>
                    </a:ext>
                  </a:extLst>
                </p14:cNvPr>
                <p14:cNvContentPartPr/>
                <p14:nvPr/>
              </p14:nvContentPartPr>
              <p14:xfrm>
                <a:off x="9148758" y="651452"/>
                <a:ext cx="126720" cy="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E9F4A8-4E53-FC6D-6100-6F7FFF5EDD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39758" y="642452"/>
                  <a:ext cx="144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F225F5-C775-E0D2-5D4B-69F68C4A7874}"/>
                    </a:ext>
                  </a:extLst>
                </p14:cNvPr>
                <p14:cNvContentPartPr/>
                <p14:nvPr/>
              </p14:nvContentPartPr>
              <p14:xfrm>
                <a:off x="8655198" y="617612"/>
                <a:ext cx="271080" cy="13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F225F5-C775-E0D2-5D4B-69F68C4A78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46558" y="608612"/>
                  <a:ext cx="288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14D105-41E1-9EFE-A631-F2D1BC68DBE8}"/>
                    </a:ext>
                  </a:extLst>
                </p14:cNvPr>
                <p14:cNvContentPartPr/>
                <p14:nvPr/>
              </p14:nvContentPartPr>
              <p14:xfrm>
                <a:off x="8623878" y="773132"/>
                <a:ext cx="761760" cy="2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14D105-41E1-9EFE-A631-F2D1BC68DB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14878" y="764132"/>
                  <a:ext cx="779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30B5BC-61F9-6E12-DB8A-A080AA4A6559}"/>
              </a:ext>
            </a:extLst>
          </p:cNvPr>
          <p:cNvGrpSpPr/>
          <p:nvPr/>
        </p:nvGrpSpPr>
        <p:grpSpPr>
          <a:xfrm>
            <a:off x="8669958" y="1259492"/>
            <a:ext cx="1482840" cy="143640"/>
            <a:chOff x="8669958" y="1259492"/>
            <a:chExt cx="148284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5FC113-6604-4483-42D6-251634EBE6B2}"/>
                    </a:ext>
                  </a:extLst>
                </p14:cNvPr>
                <p14:cNvContentPartPr/>
                <p14:nvPr/>
              </p14:nvContentPartPr>
              <p14:xfrm>
                <a:off x="8669958" y="1273892"/>
                <a:ext cx="20880" cy="12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5FC113-6604-4483-42D6-251634EBE6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61318" y="1265252"/>
                  <a:ext cx="3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108A7E-8133-89CD-9604-863BA366AC47}"/>
                    </a:ext>
                  </a:extLst>
                </p14:cNvPr>
                <p14:cNvContentPartPr/>
                <p14:nvPr/>
              </p14:nvContentPartPr>
              <p14:xfrm>
                <a:off x="8691558" y="1259492"/>
                <a:ext cx="229680" cy="11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108A7E-8133-89CD-9604-863BA366AC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82918" y="1250852"/>
                  <a:ext cx="247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CAD875-7E9C-5FEA-01A8-5854E0B8AC30}"/>
                    </a:ext>
                  </a:extLst>
                </p14:cNvPr>
                <p14:cNvContentPartPr/>
                <p14:nvPr/>
              </p14:nvContentPartPr>
              <p14:xfrm>
                <a:off x="8848878" y="1332572"/>
                <a:ext cx="98640" cy="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CAD875-7E9C-5FEA-01A8-5854E0B8AC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40238" y="1323572"/>
                  <a:ext cx="116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1C2B22E-1EA1-D111-5246-5FB05E41161B}"/>
                    </a:ext>
                  </a:extLst>
                </p14:cNvPr>
                <p14:cNvContentPartPr/>
                <p14:nvPr/>
              </p14:nvContentPartPr>
              <p14:xfrm>
                <a:off x="8984598" y="1267412"/>
                <a:ext cx="266760" cy="13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1C2B22E-1EA1-D111-5246-5FB05E4116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75958" y="1258412"/>
                  <a:ext cx="28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1A565A-DDB2-3866-E09F-F362FBAA7CE2}"/>
                    </a:ext>
                  </a:extLst>
                </p14:cNvPr>
                <p14:cNvContentPartPr/>
                <p14:nvPr/>
              </p14:nvContentPartPr>
              <p14:xfrm>
                <a:off x="9327678" y="1298012"/>
                <a:ext cx="294480" cy="8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1A565A-DDB2-3866-E09F-F362FBAA7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9038" y="1289372"/>
                  <a:ext cx="312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CD3DA2-F8EB-FCAF-7A53-F83C830F8376}"/>
                    </a:ext>
                  </a:extLst>
                </p14:cNvPr>
                <p14:cNvContentPartPr/>
                <p14:nvPr/>
              </p14:nvContentPartPr>
              <p14:xfrm>
                <a:off x="9635478" y="1272452"/>
                <a:ext cx="143280" cy="108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CD3DA2-F8EB-FCAF-7A53-F83C830F83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26478" y="1263452"/>
                  <a:ext cx="160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3B54CF-85AC-97B0-8FF1-2948CB8F78D3}"/>
                    </a:ext>
                  </a:extLst>
                </p14:cNvPr>
                <p14:cNvContentPartPr/>
                <p14:nvPr/>
              </p14:nvContentPartPr>
              <p14:xfrm>
                <a:off x="9667158" y="1353092"/>
                <a:ext cx="91080" cy="3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3B54CF-85AC-97B0-8FF1-2948CB8F78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58158" y="1344092"/>
                  <a:ext cx="10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104B5C-5651-87B7-162D-638E2A153C05}"/>
                    </a:ext>
                  </a:extLst>
                </p14:cNvPr>
                <p14:cNvContentPartPr/>
                <p14:nvPr/>
              </p14:nvContentPartPr>
              <p14:xfrm>
                <a:off x="9806118" y="1279652"/>
                <a:ext cx="346680" cy="9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104B5C-5651-87B7-162D-638E2A153C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97478" y="1270652"/>
                  <a:ext cx="3643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30E699-585F-C03B-029B-D2408E718D64}"/>
              </a:ext>
            </a:extLst>
          </p:cNvPr>
          <p:cNvGrpSpPr/>
          <p:nvPr/>
        </p:nvGrpSpPr>
        <p:grpSpPr>
          <a:xfrm>
            <a:off x="9143358" y="967892"/>
            <a:ext cx="735840" cy="173520"/>
            <a:chOff x="9143358" y="967892"/>
            <a:chExt cx="73584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E07273-E3C9-67F7-7A57-63ADD75FE5BF}"/>
                    </a:ext>
                  </a:extLst>
                </p14:cNvPr>
                <p14:cNvContentPartPr/>
                <p14:nvPr/>
              </p14:nvContentPartPr>
              <p14:xfrm>
                <a:off x="9143358" y="984452"/>
                <a:ext cx="229680" cy="15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E07273-E3C9-67F7-7A57-63ADD75FE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34718" y="975812"/>
                  <a:ext cx="247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1F79BF-710E-2780-471D-BB46CD420910}"/>
                    </a:ext>
                  </a:extLst>
                </p14:cNvPr>
                <p14:cNvContentPartPr/>
                <p14:nvPr/>
              </p14:nvContentPartPr>
              <p14:xfrm>
                <a:off x="9249918" y="1086692"/>
                <a:ext cx="120240" cy="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1F79BF-710E-2780-471D-BB46CD4209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40918" y="1078052"/>
                  <a:ext cx="137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FAEDFA-818A-A336-1A0C-3A4D70492705}"/>
                    </a:ext>
                  </a:extLst>
                </p14:cNvPr>
                <p14:cNvContentPartPr/>
                <p14:nvPr/>
              </p14:nvContentPartPr>
              <p14:xfrm>
                <a:off x="9418758" y="967892"/>
                <a:ext cx="197640" cy="158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FAEDFA-818A-A336-1A0C-3A4D704927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09758" y="959252"/>
                  <a:ext cx="215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07F08DC-AFD0-6006-30EE-5D87E8C2470C}"/>
                    </a:ext>
                  </a:extLst>
                </p14:cNvPr>
                <p14:cNvContentPartPr/>
                <p14:nvPr/>
              </p14:nvContentPartPr>
              <p14:xfrm>
                <a:off x="9595518" y="981212"/>
                <a:ext cx="82440" cy="12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07F08DC-AFD0-6006-30EE-5D87E8C247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86878" y="972572"/>
                  <a:ext cx="100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171DEA-13B4-FEA9-2B6D-237E5D3F1F5E}"/>
                    </a:ext>
                  </a:extLst>
                </p14:cNvPr>
                <p14:cNvContentPartPr/>
                <p14:nvPr/>
              </p14:nvContentPartPr>
              <p14:xfrm>
                <a:off x="9731958" y="995972"/>
                <a:ext cx="91080" cy="120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171DEA-13B4-FEA9-2B6D-237E5D3F1F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23318" y="987332"/>
                  <a:ext cx="108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8BFAE1-0D2B-7C11-726D-6C3614EBE603}"/>
                    </a:ext>
                  </a:extLst>
                </p14:cNvPr>
                <p14:cNvContentPartPr/>
                <p14:nvPr/>
              </p14:nvContentPartPr>
              <p14:xfrm>
                <a:off x="9712518" y="985172"/>
                <a:ext cx="166680" cy="6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8BFAE1-0D2B-7C11-726D-6C3614EBE6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3518" y="976172"/>
                  <a:ext cx="1843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54A4A8-9C1E-38F7-A967-CF20D7DA35E1}"/>
              </a:ext>
            </a:extLst>
          </p:cNvPr>
          <p:cNvGrpSpPr/>
          <p:nvPr/>
        </p:nvGrpSpPr>
        <p:grpSpPr>
          <a:xfrm>
            <a:off x="8693718" y="1588172"/>
            <a:ext cx="121680" cy="115920"/>
            <a:chOff x="8693718" y="1588172"/>
            <a:chExt cx="12168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70B86D-7675-47FD-0CFD-5E5CA9DC7B6B}"/>
                    </a:ext>
                  </a:extLst>
                </p14:cNvPr>
                <p14:cNvContentPartPr/>
                <p14:nvPr/>
              </p14:nvContentPartPr>
              <p14:xfrm>
                <a:off x="8693718" y="1588172"/>
                <a:ext cx="121680" cy="11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70B86D-7675-47FD-0CFD-5E5CA9DC7B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5078" y="1579532"/>
                  <a:ext cx="139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F724B0-1723-EE91-3DE8-028CC1F2C87D}"/>
                    </a:ext>
                  </a:extLst>
                </p14:cNvPr>
                <p14:cNvContentPartPr/>
                <p14:nvPr/>
              </p14:nvContentPartPr>
              <p14:xfrm>
                <a:off x="8717838" y="1676372"/>
                <a:ext cx="76320" cy="1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F724B0-1723-EE91-3DE8-028CC1F2C8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9198" y="1667732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192B24-EBD9-587C-A4FA-8CCD9FB7ED9E}"/>
              </a:ext>
            </a:extLst>
          </p:cNvPr>
          <p:cNvGrpSpPr/>
          <p:nvPr/>
        </p:nvGrpSpPr>
        <p:grpSpPr>
          <a:xfrm>
            <a:off x="8552958" y="993812"/>
            <a:ext cx="306720" cy="158760"/>
            <a:chOff x="8552958" y="993812"/>
            <a:chExt cx="3067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32C531-5231-3922-0AFD-2899394B34A7}"/>
                    </a:ext>
                  </a:extLst>
                </p14:cNvPr>
                <p14:cNvContentPartPr/>
                <p14:nvPr/>
              </p14:nvContentPartPr>
              <p14:xfrm>
                <a:off x="8727918" y="1029812"/>
                <a:ext cx="104400" cy="12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32C531-5231-3922-0AFD-2899394B34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19278" y="1021172"/>
                  <a:ext cx="122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BE91EB-A191-C02B-9A31-FA6186817C50}"/>
                    </a:ext>
                  </a:extLst>
                </p14:cNvPr>
                <p14:cNvContentPartPr/>
                <p14:nvPr/>
              </p14:nvContentPartPr>
              <p14:xfrm>
                <a:off x="8716758" y="993812"/>
                <a:ext cx="142920" cy="8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BE91EB-A191-C02B-9A31-FA6186817C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8118" y="984812"/>
                  <a:ext cx="160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F12D2E-F192-0B8A-4C73-4D0B77C379BF}"/>
                    </a:ext>
                  </a:extLst>
                </p14:cNvPr>
                <p14:cNvContentPartPr/>
                <p14:nvPr/>
              </p14:nvContentPartPr>
              <p14:xfrm>
                <a:off x="8552958" y="1019372"/>
                <a:ext cx="117360" cy="12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F12D2E-F192-0B8A-4C73-4D0B77C379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44318" y="1010372"/>
                  <a:ext cx="1350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1DB090-5D3A-AD2A-677C-0BF879F44A18}"/>
              </a:ext>
            </a:extLst>
          </p:cNvPr>
          <p:cNvGrpSpPr/>
          <p:nvPr/>
        </p:nvGrpSpPr>
        <p:grpSpPr>
          <a:xfrm>
            <a:off x="9222918" y="1534172"/>
            <a:ext cx="963000" cy="187920"/>
            <a:chOff x="9222918" y="1534172"/>
            <a:chExt cx="9630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17603F-EB77-7A52-05D2-0BC789847EFF}"/>
                    </a:ext>
                  </a:extLst>
                </p14:cNvPr>
                <p14:cNvContentPartPr/>
                <p14:nvPr/>
              </p14:nvContentPartPr>
              <p14:xfrm>
                <a:off x="9222918" y="1571612"/>
                <a:ext cx="29160" cy="9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17603F-EB77-7A52-05D2-0BC789847E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14278" y="1562972"/>
                  <a:ext cx="46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771B4C-A4CE-4B3D-6669-4173BA9771F4}"/>
                    </a:ext>
                  </a:extLst>
                </p14:cNvPr>
                <p14:cNvContentPartPr/>
                <p14:nvPr/>
              </p14:nvContentPartPr>
              <p14:xfrm>
                <a:off x="9228318" y="1534172"/>
                <a:ext cx="128160" cy="150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771B4C-A4CE-4B3D-6669-4173BA9771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19318" y="1525532"/>
                  <a:ext cx="145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EE3F0A-A305-F4D7-8BF9-FD9C234C32E4}"/>
                    </a:ext>
                  </a:extLst>
                </p14:cNvPr>
                <p14:cNvContentPartPr/>
                <p14:nvPr/>
              </p14:nvContentPartPr>
              <p14:xfrm>
                <a:off x="9402558" y="1579532"/>
                <a:ext cx="253440" cy="123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EE3F0A-A305-F4D7-8BF9-FD9C234C32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93558" y="1570892"/>
                  <a:ext cx="271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E461D56-C54D-E8A7-76A8-68F03B1EBE3B}"/>
                    </a:ext>
                  </a:extLst>
                </p14:cNvPr>
                <p14:cNvContentPartPr/>
                <p14:nvPr/>
              </p14:nvContentPartPr>
              <p14:xfrm>
                <a:off x="9671478" y="1580252"/>
                <a:ext cx="153360" cy="115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E461D56-C54D-E8A7-76A8-68F03B1EBE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62478" y="1571252"/>
                  <a:ext cx="171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042E9C-BF49-D4F2-C867-079DB326CAC0}"/>
                    </a:ext>
                  </a:extLst>
                </p14:cNvPr>
                <p14:cNvContentPartPr/>
                <p14:nvPr/>
              </p14:nvContentPartPr>
              <p14:xfrm>
                <a:off x="9826638" y="1572332"/>
                <a:ext cx="133560" cy="12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042E9C-BF49-D4F2-C867-079DB326CA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17638" y="1563692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7D4BEE-9AEE-E60E-2CFC-4A50123FB45A}"/>
                    </a:ext>
                  </a:extLst>
                </p14:cNvPr>
                <p14:cNvContentPartPr/>
                <p14:nvPr/>
              </p14:nvContentPartPr>
              <p14:xfrm>
                <a:off x="9989358" y="1566572"/>
                <a:ext cx="125640" cy="15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7D4BEE-9AEE-E60E-2CFC-4A50123FB4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80718" y="1557572"/>
                  <a:ext cx="143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4DB3672-50C5-948B-208B-6CA504EA2F7D}"/>
                    </a:ext>
                  </a:extLst>
                </p14:cNvPr>
                <p14:cNvContentPartPr/>
                <p14:nvPr/>
              </p14:nvContentPartPr>
              <p14:xfrm>
                <a:off x="9989358" y="1586372"/>
                <a:ext cx="196560" cy="12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4DB3672-50C5-948B-208B-6CA504EA2F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80718" y="1577732"/>
                  <a:ext cx="2142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1ADC174-943E-7392-C22B-98CB2EA3E4E8}"/>
              </a:ext>
            </a:extLst>
          </p:cNvPr>
          <p:cNvGrpSpPr/>
          <p:nvPr/>
        </p:nvGrpSpPr>
        <p:grpSpPr>
          <a:xfrm>
            <a:off x="618918" y="3827372"/>
            <a:ext cx="1489320" cy="793800"/>
            <a:chOff x="618918" y="3827372"/>
            <a:chExt cx="148932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799198-05F9-F9BF-C569-5F86CE87344E}"/>
                    </a:ext>
                  </a:extLst>
                </p14:cNvPr>
                <p14:cNvContentPartPr/>
                <p14:nvPr/>
              </p14:nvContentPartPr>
              <p14:xfrm>
                <a:off x="1431438" y="3827372"/>
                <a:ext cx="522720" cy="578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799198-05F9-F9BF-C569-5F86CE8734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22438" y="3818372"/>
                  <a:ext cx="54036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8A6FE9-8415-6008-30FD-55F3A2DFD10B}"/>
                    </a:ext>
                  </a:extLst>
                </p14:cNvPr>
                <p14:cNvContentPartPr/>
                <p14:nvPr/>
              </p14:nvContentPartPr>
              <p14:xfrm>
                <a:off x="1429278" y="4232372"/>
                <a:ext cx="290880" cy="179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8A6FE9-8415-6008-30FD-55F3A2DFD1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20638" y="4223372"/>
                  <a:ext cx="308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9C690A5-0B4D-0CBB-2503-8152D46F0787}"/>
                    </a:ext>
                  </a:extLst>
                </p14:cNvPr>
                <p14:cNvContentPartPr/>
                <p14:nvPr/>
              </p14:nvContentPartPr>
              <p14:xfrm>
                <a:off x="618918" y="4450532"/>
                <a:ext cx="164160" cy="147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9C690A5-0B4D-0CBB-2503-8152D46F07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278" y="4441532"/>
                  <a:ext cx="18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C8DE70D-15B0-C40E-B396-BEE5E055B2A9}"/>
                    </a:ext>
                  </a:extLst>
                </p14:cNvPr>
                <p14:cNvContentPartPr/>
                <p14:nvPr/>
              </p14:nvContentPartPr>
              <p14:xfrm>
                <a:off x="796398" y="4504892"/>
                <a:ext cx="20880" cy="7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C8DE70D-15B0-C40E-B396-BEE5E055B2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7398" y="4496252"/>
                  <a:ext cx="38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5EF6E6-9072-CF0C-888D-961B2127E925}"/>
                    </a:ext>
                  </a:extLst>
                </p14:cNvPr>
                <p14:cNvContentPartPr/>
                <p14:nvPr/>
              </p14:nvContentPartPr>
              <p14:xfrm>
                <a:off x="893238" y="4464932"/>
                <a:ext cx="296280" cy="129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5EF6E6-9072-CF0C-888D-961B2127E9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4238" y="4456292"/>
                  <a:ext cx="313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4A3726-AB92-DDB3-B6DC-C3BD979ED3A0}"/>
                    </a:ext>
                  </a:extLst>
                </p14:cNvPr>
                <p14:cNvContentPartPr/>
                <p14:nvPr/>
              </p14:nvContentPartPr>
              <p14:xfrm>
                <a:off x="895398" y="4513172"/>
                <a:ext cx="25560" cy="10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4A3726-AB92-DDB3-B6DC-C3BD979ED3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6398" y="4504172"/>
                  <a:ext cx="43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847802-B1AF-4D92-A6EC-6AE9E7DCAF08}"/>
                    </a:ext>
                  </a:extLst>
                </p14:cNvPr>
                <p14:cNvContentPartPr/>
                <p14:nvPr/>
              </p14:nvContentPartPr>
              <p14:xfrm>
                <a:off x="1173318" y="4480772"/>
                <a:ext cx="90000" cy="103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847802-B1AF-4D92-A6EC-6AE9E7DCAF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4318" y="4472132"/>
                  <a:ext cx="107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AEC716-1D45-BF52-4F3C-993798BC3A6A}"/>
                    </a:ext>
                  </a:extLst>
                </p14:cNvPr>
                <p14:cNvContentPartPr/>
                <p14:nvPr/>
              </p14:nvContentPartPr>
              <p14:xfrm>
                <a:off x="1350438" y="4512092"/>
                <a:ext cx="19080" cy="52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AEC716-1D45-BF52-4F3C-993798BC3A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41798" y="4503092"/>
                  <a:ext cx="36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C5A093-A8FF-6742-7357-529DBAE74372}"/>
                    </a:ext>
                  </a:extLst>
                </p14:cNvPr>
                <p14:cNvContentPartPr/>
                <p14:nvPr/>
              </p14:nvContentPartPr>
              <p14:xfrm>
                <a:off x="1449438" y="4498052"/>
                <a:ext cx="36000" cy="91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C5A093-A8FF-6742-7357-529DBAE743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40438" y="4489052"/>
                  <a:ext cx="5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3BB53FC-6D73-893D-DEEC-792728FFF3AC}"/>
                    </a:ext>
                  </a:extLst>
                </p14:cNvPr>
                <p14:cNvContentPartPr/>
                <p14:nvPr/>
              </p14:nvContentPartPr>
              <p14:xfrm>
                <a:off x="1442958" y="4454492"/>
                <a:ext cx="272880" cy="136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3BB53FC-6D73-893D-DEEC-792728FFF3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34318" y="4445852"/>
                  <a:ext cx="290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7BBB4A-60E1-FF43-032E-7E1018DC66DF}"/>
                    </a:ext>
                  </a:extLst>
                </p14:cNvPr>
                <p14:cNvContentPartPr/>
                <p14:nvPr/>
              </p14:nvContentPartPr>
              <p14:xfrm>
                <a:off x="1571118" y="4516772"/>
                <a:ext cx="85320" cy="20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7BBB4A-60E1-FF43-032E-7E1018DC66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62118" y="4507772"/>
                  <a:ext cx="102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D03AA8-8A3B-7FA3-57B4-B3E5C9DFD427}"/>
                    </a:ext>
                  </a:extLst>
                </p14:cNvPr>
                <p14:cNvContentPartPr/>
                <p14:nvPr/>
              </p14:nvContentPartPr>
              <p14:xfrm>
                <a:off x="1743558" y="4465292"/>
                <a:ext cx="199440" cy="106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D03AA8-8A3B-7FA3-57B4-B3E5C9DFD4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34918" y="4456652"/>
                  <a:ext cx="217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2800F29-CFB1-8169-5ED7-C1DF07C67A9D}"/>
                    </a:ext>
                  </a:extLst>
                </p14:cNvPr>
                <p14:cNvContentPartPr/>
                <p14:nvPr/>
              </p14:nvContentPartPr>
              <p14:xfrm>
                <a:off x="1990158" y="4521452"/>
                <a:ext cx="110520" cy="1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2800F29-CFB1-8169-5ED7-C1DF07C67A9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81158" y="4512452"/>
                  <a:ext cx="12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B0BC3B-55FB-61C8-D4F0-F78C6816B2C1}"/>
                    </a:ext>
                  </a:extLst>
                </p14:cNvPr>
                <p14:cNvContentPartPr/>
                <p14:nvPr/>
              </p14:nvContentPartPr>
              <p14:xfrm>
                <a:off x="2002398" y="4439732"/>
                <a:ext cx="105840" cy="12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B0BC3B-55FB-61C8-D4F0-F78C6816B2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93398" y="4431092"/>
                  <a:ext cx="1234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F50D10-4A7C-9109-C385-61B31859FDE5}"/>
              </a:ext>
            </a:extLst>
          </p:cNvPr>
          <p:cNvGrpSpPr/>
          <p:nvPr/>
        </p:nvGrpSpPr>
        <p:grpSpPr>
          <a:xfrm>
            <a:off x="646638" y="4697492"/>
            <a:ext cx="1526400" cy="404280"/>
            <a:chOff x="646638" y="4697492"/>
            <a:chExt cx="15264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06236D1-EFB5-60A7-C071-05C6F907FD91}"/>
                    </a:ext>
                  </a:extLst>
                </p14:cNvPr>
                <p14:cNvContentPartPr/>
                <p14:nvPr/>
              </p14:nvContentPartPr>
              <p14:xfrm>
                <a:off x="775878" y="4741052"/>
                <a:ext cx="224280" cy="11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06236D1-EFB5-60A7-C071-05C6F907FD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7238" y="4732052"/>
                  <a:ext cx="241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4DD9A4-8873-1A7D-154F-EC627A2255EA}"/>
                    </a:ext>
                  </a:extLst>
                </p14:cNvPr>
                <p14:cNvContentPartPr/>
                <p14:nvPr/>
              </p14:nvContentPartPr>
              <p14:xfrm>
                <a:off x="1018878" y="4768052"/>
                <a:ext cx="211320" cy="75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4DD9A4-8873-1A7D-154F-EC627A2255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9878" y="4759052"/>
                  <a:ext cx="228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8BBCC0-0714-6AE5-A4AA-06B5414E6426}"/>
                    </a:ext>
                  </a:extLst>
                </p14:cNvPr>
                <p14:cNvContentPartPr/>
                <p14:nvPr/>
              </p14:nvContentPartPr>
              <p14:xfrm>
                <a:off x="1205358" y="4710812"/>
                <a:ext cx="26280" cy="129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8BBCC0-0714-6AE5-A4AA-06B5414E64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96718" y="4702172"/>
                  <a:ext cx="43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84F975-8080-0E16-23F7-A28FA54C38F8}"/>
                    </a:ext>
                  </a:extLst>
                </p14:cNvPr>
                <p14:cNvContentPartPr/>
                <p14:nvPr/>
              </p14:nvContentPartPr>
              <p14:xfrm>
                <a:off x="1284198" y="4734572"/>
                <a:ext cx="91440" cy="72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84F975-8080-0E16-23F7-A28FA54C38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75198" y="4725572"/>
                  <a:ext cx="109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8999BB-49EF-BB1B-83CD-F4206898F39C}"/>
                    </a:ext>
                  </a:extLst>
                </p14:cNvPr>
                <p14:cNvContentPartPr/>
                <p14:nvPr/>
              </p14:nvContentPartPr>
              <p14:xfrm>
                <a:off x="1121118" y="4697492"/>
                <a:ext cx="211680" cy="1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8999BB-49EF-BB1B-83CD-F4206898F3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2478" y="4688492"/>
                  <a:ext cx="229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76BB978-1EC1-7D0E-31ED-FEB4E2D4BA06}"/>
                    </a:ext>
                  </a:extLst>
                </p14:cNvPr>
                <p14:cNvContentPartPr/>
                <p14:nvPr/>
              </p14:nvContentPartPr>
              <p14:xfrm>
                <a:off x="646638" y="4946252"/>
                <a:ext cx="320760" cy="155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76BB978-1EC1-7D0E-31ED-FEB4E2D4BA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998" y="4937612"/>
                  <a:ext cx="338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73B8F05-0F8A-B013-EF3D-59493543F6A3}"/>
                    </a:ext>
                  </a:extLst>
                </p14:cNvPr>
                <p14:cNvContentPartPr/>
                <p14:nvPr/>
              </p14:nvContentPartPr>
              <p14:xfrm>
                <a:off x="1003038" y="4979372"/>
                <a:ext cx="173520" cy="9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73B8F05-0F8A-B013-EF3D-59493543F6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4038" y="4970372"/>
                  <a:ext cx="191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E069E9-A1D4-523A-EDCD-EB7447F88919}"/>
                    </a:ext>
                  </a:extLst>
                </p14:cNvPr>
                <p14:cNvContentPartPr/>
                <p14:nvPr/>
              </p14:nvContentPartPr>
              <p14:xfrm>
                <a:off x="1267278" y="4994132"/>
                <a:ext cx="15120" cy="75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E069E9-A1D4-523A-EDCD-EB7447F889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58638" y="4985132"/>
                  <a:ext cx="32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B1A3EF-C42F-984C-D5BC-C75590CDD281}"/>
                    </a:ext>
                  </a:extLst>
                </p14:cNvPr>
                <p14:cNvContentPartPr/>
                <p14:nvPr/>
              </p14:nvContentPartPr>
              <p14:xfrm>
                <a:off x="1251078" y="4930412"/>
                <a:ext cx="95760" cy="6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B1A3EF-C42F-984C-D5BC-C75590CDD2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2078" y="4921412"/>
                  <a:ext cx="113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529E6A8-1E24-2BD6-77AB-E0925443C0A2}"/>
                    </a:ext>
                  </a:extLst>
                </p14:cNvPr>
                <p14:cNvContentPartPr/>
                <p14:nvPr/>
              </p14:nvContentPartPr>
              <p14:xfrm>
                <a:off x="1514958" y="4955972"/>
                <a:ext cx="100440" cy="87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529E6A8-1E24-2BD6-77AB-E0925443C0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05958" y="4947332"/>
                  <a:ext cx="118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53776E-FA13-46EF-558F-AF4D0B05E8B6}"/>
                    </a:ext>
                  </a:extLst>
                </p14:cNvPr>
                <p14:cNvContentPartPr/>
                <p14:nvPr/>
              </p14:nvContentPartPr>
              <p14:xfrm>
                <a:off x="1532958" y="4893332"/>
                <a:ext cx="85680" cy="7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53776E-FA13-46EF-558F-AF4D0B05E8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24318" y="4884692"/>
                  <a:ext cx="103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3873610-358A-3723-AB00-716B2B2D61A6}"/>
                    </a:ext>
                  </a:extLst>
                </p14:cNvPr>
                <p14:cNvContentPartPr/>
                <p14:nvPr/>
              </p14:nvContentPartPr>
              <p14:xfrm>
                <a:off x="1372038" y="4936532"/>
                <a:ext cx="111960" cy="142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3873610-358A-3723-AB00-716B2B2D61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63038" y="4927892"/>
                  <a:ext cx="129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9ADBB0-1407-36CA-9B98-4D244BD65AEE}"/>
                    </a:ext>
                  </a:extLst>
                </p14:cNvPr>
                <p14:cNvContentPartPr/>
                <p14:nvPr/>
              </p14:nvContentPartPr>
              <p14:xfrm>
                <a:off x="1651758" y="4927172"/>
                <a:ext cx="145440" cy="118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9ADBB0-1407-36CA-9B98-4D244BD65A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3118" y="4918532"/>
                  <a:ext cx="163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46FF09-3380-D98E-CE6C-C1B7A8F1BCC5}"/>
                    </a:ext>
                  </a:extLst>
                </p14:cNvPr>
                <p14:cNvContentPartPr/>
                <p14:nvPr/>
              </p14:nvContentPartPr>
              <p14:xfrm>
                <a:off x="1993038" y="4896932"/>
                <a:ext cx="180000" cy="124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46FF09-3380-D98E-CE6C-C1B7A8F1BC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4038" y="4888292"/>
                  <a:ext cx="197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8A3C4C-A35B-B7E7-195A-0A402BF06EE6}"/>
                    </a:ext>
                  </a:extLst>
                </p14:cNvPr>
                <p14:cNvContentPartPr/>
                <p14:nvPr/>
              </p14:nvContentPartPr>
              <p14:xfrm>
                <a:off x="1841838" y="4926092"/>
                <a:ext cx="100440" cy="11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8A3C4C-A35B-B7E7-195A-0A402BF06E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33198" y="4917092"/>
                  <a:ext cx="118080" cy="13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299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A0E6B797-3123-9F16-1AAB-0C5ED2A0D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1" y="567822"/>
            <a:ext cx="6139827" cy="2929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4FB7A5A-72BD-76A8-61FB-942AD77B8D85}"/>
                  </a:ext>
                </a:extLst>
              </p14:cNvPr>
              <p14:cNvContentPartPr/>
              <p14:nvPr/>
            </p14:nvContentPartPr>
            <p14:xfrm>
              <a:off x="1948398" y="214772"/>
              <a:ext cx="40320" cy="13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4FB7A5A-72BD-76A8-61FB-942AD77B8D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758" y="206132"/>
                <a:ext cx="579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9173E2-FAEB-0F03-90C4-5BF3540EA4B0}"/>
                  </a:ext>
                </a:extLst>
              </p14:cNvPr>
              <p14:cNvContentPartPr/>
              <p14:nvPr/>
            </p14:nvContentPartPr>
            <p14:xfrm>
              <a:off x="1972158" y="170492"/>
              <a:ext cx="301680" cy="176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9173E2-FAEB-0F03-90C4-5BF3540EA4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158" y="161852"/>
                <a:ext cx="3193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57095D-685E-135E-471C-044359D392D1}"/>
                  </a:ext>
                </a:extLst>
              </p14:cNvPr>
              <p14:cNvContentPartPr/>
              <p14:nvPr/>
            </p14:nvContentPartPr>
            <p14:xfrm>
              <a:off x="2184198" y="300812"/>
              <a:ext cx="177120" cy="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57095D-685E-135E-471C-044359D392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5558" y="292172"/>
                <a:ext cx="194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ADEE31-B150-BD00-D605-2F915F416C6B}"/>
                  </a:ext>
                </a:extLst>
              </p14:cNvPr>
              <p14:cNvContentPartPr/>
              <p14:nvPr/>
            </p14:nvContentPartPr>
            <p14:xfrm>
              <a:off x="1782078" y="216572"/>
              <a:ext cx="131400" cy="15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ADEE31-B150-BD00-D605-2F915F416C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3438" y="207932"/>
                <a:ext cx="14904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BEB2037-7446-33AA-C77C-76B86B953FB7}"/>
              </a:ext>
            </a:extLst>
          </p:cNvPr>
          <p:cNvGrpSpPr/>
          <p:nvPr/>
        </p:nvGrpSpPr>
        <p:grpSpPr>
          <a:xfrm>
            <a:off x="202038" y="183812"/>
            <a:ext cx="1518480" cy="295560"/>
            <a:chOff x="202038" y="183812"/>
            <a:chExt cx="15184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AD8058-A62C-31E4-F21E-963260648682}"/>
                    </a:ext>
                  </a:extLst>
                </p14:cNvPr>
                <p14:cNvContentPartPr/>
                <p14:nvPr/>
              </p14:nvContentPartPr>
              <p14:xfrm>
                <a:off x="211038" y="194972"/>
                <a:ext cx="200880" cy="28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AD8058-A62C-31E4-F21E-9632606486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2038" y="185972"/>
                  <a:ext cx="218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1D6691-0EA2-BF84-A2D9-4B89AFB3C3F9}"/>
                    </a:ext>
                  </a:extLst>
                </p14:cNvPr>
                <p14:cNvContentPartPr/>
                <p14:nvPr/>
              </p14:nvContentPartPr>
              <p14:xfrm>
                <a:off x="202038" y="350492"/>
                <a:ext cx="141840" cy="2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1D6691-0EA2-BF84-A2D9-4B89AFB3C3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3038" y="341852"/>
                  <a:ext cx="159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9F8AA8-D390-6814-65D5-4F1C69BA5194}"/>
                    </a:ext>
                  </a:extLst>
                </p14:cNvPr>
                <p14:cNvContentPartPr/>
                <p14:nvPr/>
              </p14:nvContentPartPr>
              <p14:xfrm>
                <a:off x="437118" y="275252"/>
                <a:ext cx="2448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9F8AA8-D390-6814-65D5-4F1C69BA51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8478" y="266252"/>
                  <a:ext cx="42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B4DDE2-B865-DBFE-E7E7-57F174A7420A}"/>
                    </a:ext>
                  </a:extLst>
                </p14:cNvPr>
                <p14:cNvContentPartPr/>
                <p14:nvPr/>
              </p14:nvContentPartPr>
              <p14:xfrm>
                <a:off x="424518" y="201092"/>
                <a:ext cx="402120" cy="18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B4DDE2-B865-DBFE-E7E7-57F174A742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5518" y="192452"/>
                  <a:ext cx="419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6AD176-6A29-A424-2288-D925E4B93B45}"/>
                    </a:ext>
                  </a:extLst>
                </p14:cNvPr>
                <p14:cNvContentPartPr/>
                <p14:nvPr/>
              </p14:nvContentPartPr>
              <p14:xfrm>
                <a:off x="816558" y="186332"/>
                <a:ext cx="131760" cy="22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6AD176-6A29-A424-2288-D925E4B93B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7918" y="177332"/>
                  <a:ext cx="149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C8D710-A0B6-A57B-A52F-12CF01E5F508}"/>
                    </a:ext>
                  </a:extLst>
                </p14:cNvPr>
                <p14:cNvContentPartPr/>
                <p14:nvPr/>
              </p14:nvContentPartPr>
              <p14:xfrm>
                <a:off x="1123638" y="231692"/>
                <a:ext cx="47160" cy="16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C8D710-A0B6-A57B-A52F-12CF01E5F5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4638" y="223052"/>
                  <a:ext cx="64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852FBE-B201-A70E-B0C7-9392BB66157E}"/>
                    </a:ext>
                  </a:extLst>
                </p14:cNvPr>
                <p14:cNvContentPartPr/>
                <p14:nvPr/>
              </p14:nvContentPartPr>
              <p14:xfrm>
                <a:off x="1073598" y="183812"/>
                <a:ext cx="324720" cy="17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852FBE-B201-A70E-B0C7-9392BB6615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4598" y="175172"/>
                  <a:ext cx="34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51BF12-B1BA-E661-E228-78A0CEDA7766}"/>
                    </a:ext>
                  </a:extLst>
                </p14:cNvPr>
                <p14:cNvContentPartPr/>
                <p14:nvPr/>
              </p14:nvContentPartPr>
              <p14:xfrm>
                <a:off x="1289238" y="268052"/>
                <a:ext cx="105840" cy="1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51BF12-B1BA-E661-E228-78A0CEDA776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80238" y="259412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C283D8-4958-A3B8-BD39-E1E02798571B}"/>
                    </a:ext>
                  </a:extLst>
                </p14:cNvPr>
                <p14:cNvContentPartPr/>
                <p14:nvPr/>
              </p14:nvContentPartPr>
              <p14:xfrm>
                <a:off x="1565358" y="221972"/>
                <a:ext cx="18360" cy="135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C283D8-4958-A3B8-BD39-E1E0279857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56358" y="212972"/>
                  <a:ext cx="36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4D549D1-AA5E-156A-DF64-564A63511BFB}"/>
                    </a:ext>
                  </a:extLst>
                </p14:cNvPr>
                <p14:cNvContentPartPr/>
                <p14:nvPr/>
              </p14:nvContentPartPr>
              <p14:xfrm>
                <a:off x="1525398" y="207212"/>
                <a:ext cx="19512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4D549D1-AA5E-156A-DF64-564A63511B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16758" y="198572"/>
                  <a:ext cx="212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DF9EB9-192A-CD4B-01C6-7981A14B773F}"/>
                    </a:ext>
                  </a:extLst>
                </p14:cNvPr>
                <p14:cNvContentPartPr/>
                <p14:nvPr/>
              </p14:nvContentPartPr>
              <p14:xfrm>
                <a:off x="1666518" y="233492"/>
                <a:ext cx="6120" cy="12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DF9EB9-192A-CD4B-01C6-7981A14B773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57518" y="224852"/>
                  <a:ext cx="23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D5FDC9-AB55-C6FC-D0BC-06355FA5C1AE}"/>
                    </a:ext>
                  </a:extLst>
                </p14:cNvPr>
                <p14:cNvContentPartPr/>
                <p14:nvPr/>
              </p14:nvContentPartPr>
              <p14:xfrm>
                <a:off x="1033278" y="267692"/>
                <a:ext cx="3240" cy="12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D5FDC9-AB55-C6FC-D0BC-06355FA5C1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24638" y="258692"/>
                  <a:ext cx="208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3F1BD9-D079-8F96-B851-94AB871C7A81}"/>
              </a:ext>
            </a:extLst>
          </p:cNvPr>
          <p:cNvGrpSpPr/>
          <p:nvPr/>
        </p:nvGrpSpPr>
        <p:grpSpPr>
          <a:xfrm>
            <a:off x="2869638" y="158252"/>
            <a:ext cx="1129680" cy="200160"/>
            <a:chOff x="2869638" y="158252"/>
            <a:chExt cx="112968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A4A035-41C1-5307-E327-2A0B239E2CCC}"/>
                    </a:ext>
                  </a:extLst>
                </p14:cNvPr>
                <p14:cNvContentPartPr/>
                <p14:nvPr/>
              </p14:nvContentPartPr>
              <p14:xfrm>
                <a:off x="2869638" y="181652"/>
                <a:ext cx="123840" cy="144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A4A035-41C1-5307-E327-2A0B239E2C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60638" y="172652"/>
                  <a:ext cx="141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8460E2-3937-B890-9198-C88E08DB7933}"/>
                    </a:ext>
                  </a:extLst>
                </p14:cNvPr>
                <p14:cNvContentPartPr/>
                <p14:nvPr/>
              </p14:nvContentPartPr>
              <p14:xfrm>
                <a:off x="3058638" y="201452"/>
                <a:ext cx="49680" cy="14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8460E2-3937-B890-9198-C88E08DB793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9638" y="192452"/>
                  <a:ext cx="67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587B63-1567-AF35-3E33-C106977FA501}"/>
                    </a:ext>
                  </a:extLst>
                </p14:cNvPr>
                <p14:cNvContentPartPr/>
                <p14:nvPr/>
              </p14:nvContentPartPr>
              <p14:xfrm>
                <a:off x="3201918" y="212252"/>
                <a:ext cx="66240" cy="144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587B63-1567-AF35-3E33-C106977FA5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93278" y="203612"/>
                  <a:ext cx="8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E0EEFE-3C6B-4C4B-E4A3-420FD68B4D78}"/>
                    </a:ext>
                  </a:extLst>
                </p14:cNvPr>
                <p14:cNvContentPartPr/>
                <p14:nvPr/>
              </p14:nvContentPartPr>
              <p14:xfrm>
                <a:off x="3511518" y="158252"/>
                <a:ext cx="107280" cy="8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E0EEFE-3C6B-4C4B-E4A3-420FD68B4D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02518" y="149252"/>
                  <a:ext cx="12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AA4643-F679-49D0-78C8-87AB736509A5}"/>
                    </a:ext>
                  </a:extLst>
                </p14:cNvPr>
                <p14:cNvContentPartPr/>
                <p14:nvPr/>
              </p14:nvContentPartPr>
              <p14:xfrm>
                <a:off x="3716358" y="211172"/>
                <a:ext cx="127440" cy="115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AA4643-F679-49D0-78C8-87AB736509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07358" y="202172"/>
                  <a:ext cx="145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E3D0DF-95EA-F0AA-1179-6FA94A50AE2B}"/>
                    </a:ext>
                  </a:extLst>
                </p14:cNvPr>
                <p14:cNvContentPartPr/>
                <p14:nvPr/>
              </p14:nvContentPartPr>
              <p14:xfrm>
                <a:off x="3967278" y="196052"/>
                <a:ext cx="32040" cy="9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E3D0DF-95EA-F0AA-1179-6FA94A50AE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58278" y="187412"/>
                  <a:ext cx="49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5F0088-20FF-26B1-E548-583B132C4DE5}"/>
                    </a:ext>
                  </a:extLst>
                </p14:cNvPr>
                <p14:cNvContentPartPr/>
                <p14:nvPr/>
              </p14:nvContentPartPr>
              <p14:xfrm>
                <a:off x="3370398" y="223052"/>
                <a:ext cx="18000" cy="135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5F0088-20FF-26B1-E548-583B132C4D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61758" y="214412"/>
                  <a:ext cx="35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3921C95-8A30-0E4D-43FF-06B0FEBEB9FF}"/>
                    </a:ext>
                  </a:extLst>
                </p14:cNvPr>
                <p14:cNvContentPartPr/>
                <p14:nvPr/>
              </p14:nvContentPartPr>
              <p14:xfrm>
                <a:off x="3313518" y="173372"/>
                <a:ext cx="191880" cy="18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3921C95-8A30-0E4D-43FF-06B0FEBEB9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04878" y="164372"/>
                  <a:ext cx="209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0748B8-91AF-1A65-C38A-1E21DE62A536}"/>
                    </a:ext>
                  </a:extLst>
                </p14:cNvPr>
                <p14:cNvContentPartPr/>
                <p14:nvPr/>
              </p14:nvContentPartPr>
              <p14:xfrm>
                <a:off x="3522678" y="186332"/>
                <a:ext cx="89280" cy="14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0748B8-91AF-1A65-C38A-1E21DE62A5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14038" y="177692"/>
                  <a:ext cx="1069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115B9FB-04FF-ADF4-FE82-4A28B95B4AB2}"/>
              </a:ext>
            </a:extLst>
          </p:cNvPr>
          <p:cNvGrpSpPr/>
          <p:nvPr/>
        </p:nvGrpSpPr>
        <p:grpSpPr>
          <a:xfrm>
            <a:off x="4461198" y="148172"/>
            <a:ext cx="2565360" cy="209160"/>
            <a:chOff x="4461198" y="148172"/>
            <a:chExt cx="25653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A5F1A7-46C2-756D-7C95-6B4BE03D98CB}"/>
                    </a:ext>
                  </a:extLst>
                </p14:cNvPr>
                <p14:cNvContentPartPr/>
                <p14:nvPr/>
              </p14:nvContentPartPr>
              <p14:xfrm>
                <a:off x="4461198" y="148172"/>
                <a:ext cx="140760" cy="159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A5F1A7-46C2-756D-7C95-6B4BE03D98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2198" y="139172"/>
                  <a:ext cx="158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FFB08C-B81D-1561-75BA-46527C088462}"/>
                    </a:ext>
                  </a:extLst>
                </p14:cNvPr>
                <p14:cNvContentPartPr/>
                <p14:nvPr/>
              </p14:nvContentPartPr>
              <p14:xfrm>
                <a:off x="4740918" y="151052"/>
                <a:ext cx="8640" cy="54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FFB08C-B81D-1561-75BA-46527C0884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31918" y="142412"/>
                  <a:ext cx="26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438ECC-D884-4E01-9E5C-C1DED5FCBA62}"/>
                    </a:ext>
                  </a:extLst>
                </p14:cNvPr>
                <p14:cNvContentPartPr/>
                <p14:nvPr/>
              </p14:nvContentPartPr>
              <p14:xfrm>
                <a:off x="4827318" y="184892"/>
                <a:ext cx="162360" cy="160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438ECC-D884-4E01-9E5C-C1DED5FCBA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18678" y="176252"/>
                  <a:ext cx="180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9E4D7B-2849-D324-BD7D-53DE814AA071}"/>
                    </a:ext>
                  </a:extLst>
                </p14:cNvPr>
                <p14:cNvContentPartPr/>
                <p14:nvPr/>
              </p14:nvContentPartPr>
              <p14:xfrm>
                <a:off x="4831638" y="268052"/>
                <a:ext cx="149040" cy="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9E4D7B-2849-D324-BD7D-53DE814AA0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22638" y="259412"/>
                  <a:ext cx="166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758D3A-960E-2D38-536F-5B347B1E1B67}"/>
                    </a:ext>
                  </a:extLst>
                </p14:cNvPr>
                <p14:cNvContentPartPr/>
                <p14:nvPr/>
              </p14:nvContentPartPr>
              <p14:xfrm>
                <a:off x="5116758" y="163652"/>
                <a:ext cx="270360" cy="177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758D3A-960E-2D38-536F-5B347B1E1B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07758" y="155012"/>
                  <a:ext cx="28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C75968-F00C-EB94-0607-1DC5C8A5E4F5}"/>
                    </a:ext>
                  </a:extLst>
                </p14:cNvPr>
                <p14:cNvContentPartPr/>
                <p14:nvPr/>
              </p14:nvContentPartPr>
              <p14:xfrm>
                <a:off x="5287398" y="286772"/>
                <a:ext cx="10152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C75968-F00C-EB94-0607-1DC5C8A5E4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78398" y="278132"/>
                  <a:ext cx="11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FAD951-FF18-FE2A-69A3-FEE5A2FB1011}"/>
                    </a:ext>
                  </a:extLst>
                </p14:cNvPr>
                <p14:cNvContentPartPr/>
                <p14:nvPr/>
              </p14:nvContentPartPr>
              <p14:xfrm>
                <a:off x="5481078" y="216212"/>
                <a:ext cx="12240" cy="110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FAD951-FF18-FE2A-69A3-FEE5A2FB10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72078" y="207212"/>
                  <a:ext cx="29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7CC487-67F3-B807-71A9-C23125FD827E}"/>
                    </a:ext>
                  </a:extLst>
                </p14:cNvPr>
                <p14:cNvContentPartPr/>
                <p14:nvPr/>
              </p14:nvContentPartPr>
              <p14:xfrm>
                <a:off x="5467758" y="156092"/>
                <a:ext cx="273600" cy="19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7CC487-67F3-B807-71A9-C23125FD827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58758" y="147092"/>
                  <a:ext cx="291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651C2A6-E6D4-6845-AF8F-DFB04F68159A}"/>
                    </a:ext>
                  </a:extLst>
                </p14:cNvPr>
                <p14:cNvContentPartPr/>
                <p14:nvPr/>
              </p14:nvContentPartPr>
              <p14:xfrm>
                <a:off x="5778798" y="182732"/>
                <a:ext cx="287640" cy="15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651C2A6-E6D4-6845-AF8F-DFB04F6815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70158" y="173732"/>
                  <a:ext cx="305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CAD6FA-0D93-B8B6-84C9-0BA9CF0BCD1F}"/>
                    </a:ext>
                  </a:extLst>
                </p14:cNvPr>
                <p14:cNvContentPartPr/>
                <p14:nvPr/>
              </p14:nvContentPartPr>
              <p14:xfrm>
                <a:off x="5961318" y="267692"/>
                <a:ext cx="122040" cy="7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CAD6FA-0D93-B8B6-84C9-0BA9CF0BCD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678" y="258692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3006FF-A023-7FC0-EC21-158BB315EA58}"/>
                    </a:ext>
                  </a:extLst>
                </p14:cNvPr>
                <p14:cNvContentPartPr/>
                <p14:nvPr/>
              </p14:nvContentPartPr>
              <p14:xfrm>
                <a:off x="6133398" y="187772"/>
                <a:ext cx="167760" cy="160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3006FF-A023-7FC0-EC21-158BB315EA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24758" y="178772"/>
                  <a:ext cx="185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F94A32-D9D8-454E-66DE-9A6CC2C16FBA}"/>
                    </a:ext>
                  </a:extLst>
                </p14:cNvPr>
                <p14:cNvContentPartPr/>
                <p14:nvPr/>
              </p14:nvContentPartPr>
              <p14:xfrm>
                <a:off x="6093798" y="169412"/>
                <a:ext cx="155880" cy="16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F94A32-D9D8-454E-66DE-9A6CC2C16F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84798" y="160412"/>
                  <a:ext cx="17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2C6008-BCB2-0FC6-E9C0-368AD3C80A11}"/>
                    </a:ext>
                  </a:extLst>
                </p14:cNvPr>
                <p14:cNvContentPartPr/>
                <p14:nvPr/>
              </p14:nvContentPartPr>
              <p14:xfrm>
                <a:off x="6127638" y="234932"/>
                <a:ext cx="69480" cy="1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2C6008-BCB2-0FC6-E9C0-368AD3C80A1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18638" y="225932"/>
                  <a:ext cx="87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5C9413-B92D-D8D9-283E-E500D9DF466B}"/>
                    </a:ext>
                  </a:extLst>
                </p14:cNvPr>
                <p14:cNvContentPartPr/>
                <p14:nvPr/>
              </p14:nvContentPartPr>
              <p14:xfrm>
                <a:off x="6341118" y="201452"/>
                <a:ext cx="18000" cy="11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5C9413-B92D-D8D9-283E-E500D9DF466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32478" y="192452"/>
                  <a:ext cx="35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AFA9C0-689E-914E-615A-1318736988A9}"/>
                    </a:ext>
                  </a:extLst>
                </p14:cNvPr>
                <p14:cNvContentPartPr/>
                <p14:nvPr/>
              </p14:nvContentPartPr>
              <p14:xfrm>
                <a:off x="6432558" y="214772"/>
                <a:ext cx="154080" cy="115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AFA9C0-689E-914E-615A-1318736988A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23558" y="206132"/>
                  <a:ext cx="171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6F8FD4-CF11-E0AF-62F7-138C86027AB4}"/>
                    </a:ext>
                  </a:extLst>
                </p14:cNvPr>
                <p14:cNvContentPartPr/>
                <p14:nvPr/>
              </p14:nvContentPartPr>
              <p14:xfrm>
                <a:off x="6878958" y="174452"/>
                <a:ext cx="126720" cy="8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6F8FD4-CF11-E0AF-62F7-138C86027AB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69958" y="165812"/>
                  <a:ext cx="144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C75152-6E91-06AB-4F53-FCB10AC6F4AB}"/>
                    </a:ext>
                  </a:extLst>
                </p14:cNvPr>
                <p14:cNvContentPartPr/>
                <p14:nvPr/>
              </p14:nvContentPartPr>
              <p14:xfrm>
                <a:off x="6621558" y="153932"/>
                <a:ext cx="165960" cy="16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C75152-6E91-06AB-4F53-FCB10AC6F4A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12558" y="145292"/>
                  <a:ext cx="183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8643334-6CE0-7237-3467-6C515289BA17}"/>
                    </a:ext>
                  </a:extLst>
                </p14:cNvPr>
                <p14:cNvContentPartPr/>
                <p14:nvPr/>
              </p14:nvContentPartPr>
              <p14:xfrm>
                <a:off x="6872478" y="231692"/>
                <a:ext cx="15408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8643334-6CE0-7237-3467-6C515289BA1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63478" y="223052"/>
                  <a:ext cx="171720" cy="143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" name="Picture 66" descr="A close up of a sign&#10;&#10;Description automatically generated">
            <a:extLst>
              <a:ext uri="{FF2B5EF4-FFF2-40B4-BE49-F238E27FC236}">
                <a16:creationId xmlns:a16="http://schemas.microsoft.com/office/drawing/2014/main" id="{85749CD3-A7CA-0796-5D4F-6FFF6A38508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2" y="3455125"/>
            <a:ext cx="4343776" cy="777307"/>
          </a:xfrm>
          <a:prstGeom prst="rect">
            <a:avLst/>
          </a:prstGeom>
        </p:spPr>
      </p:pic>
      <p:pic>
        <p:nvPicPr>
          <p:cNvPr id="69" name="Picture 68" descr="A close up of a number&#10;&#10;Description automatically generated">
            <a:extLst>
              <a:ext uri="{FF2B5EF4-FFF2-40B4-BE49-F238E27FC236}">
                <a16:creationId xmlns:a16="http://schemas.microsoft.com/office/drawing/2014/main" id="{247D0994-155A-2244-1587-560FBC06661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0" y="2034276"/>
            <a:ext cx="4208772" cy="543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392B65-E7AB-748C-0484-37CB99C3C8B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75" y="1007349"/>
            <a:ext cx="5387807" cy="525826"/>
          </a:xfrm>
          <a:prstGeom prst="rect">
            <a:avLst/>
          </a:prstGeom>
        </p:spPr>
      </p:pic>
      <p:pic>
        <p:nvPicPr>
          <p:cNvPr id="75" name="Picture 74" descr="A close-up of a text&#10;&#10;Description automatically generated">
            <a:extLst>
              <a:ext uri="{FF2B5EF4-FFF2-40B4-BE49-F238E27FC236}">
                <a16:creationId xmlns:a16="http://schemas.microsoft.com/office/drawing/2014/main" id="{6B71940D-441C-BBB8-F17E-11A8D8FFCB8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1" y="5099901"/>
            <a:ext cx="5136332" cy="150702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5A5672E-DCB4-785B-4E62-6F3E874E90E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34" y="3714161"/>
            <a:ext cx="7233264" cy="23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AF9A8-BFDF-33A6-5087-C6B59F21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726"/>
            <a:ext cx="4958836" cy="350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8F742-E086-B4CE-7829-D5916DE2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08" y="0"/>
            <a:ext cx="5018479" cy="3485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1225F-9F13-C721-6AC4-D657EC67C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65" y="3248379"/>
            <a:ext cx="4908091" cy="360962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CDFFE94-C7C7-BA3E-1709-06195621C8CE}"/>
              </a:ext>
            </a:extLst>
          </p:cNvPr>
          <p:cNvGrpSpPr/>
          <p:nvPr/>
        </p:nvGrpSpPr>
        <p:grpSpPr>
          <a:xfrm>
            <a:off x="5562438" y="5333612"/>
            <a:ext cx="1405800" cy="789480"/>
            <a:chOff x="5562438" y="5333612"/>
            <a:chExt cx="140580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FF96B8-9660-7E47-95DD-B04527D9EF69}"/>
                    </a:ext>
                  </a:extLst>
                </p14:cNvPr>
                <p14:cNvContentPartPr/>
                <p14:nvPr/>
              </p14:nvContentPartPr>
              <p14:xfrm>
                <a:off x="5562438" y="5386532"/>
                <a:ext cx="21708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FF96B8-9660-7E47-95DD-B04527D9EF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3798" y="5377892"/>
                  <a:ext cx="234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C94388-9CE4-474B-AD1D-3321A0D8FA18}"/>
                    </a:ext>
                  </a:extLst>
                </p14:cNvPr>
                <p14:cNvContentPartPr/>
                <p14:nvPr/>
              </p14:nvContentPartPr>
              <p14:xfrm>
                <a:off x="5784918" y="5333612"/>
                <a:ext cx="118800" cy="104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C94388-9CE4-474B-AD1D-3321A0D8FA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6278" y="5324972"/>
                  <a:ext cx="136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8F360D-0461-0C3B-623A-D2203D981264}"/>
                    </a:ext>
                  </a:extLst>
                </p14:cNvPr>
                <p14:cNvContentPartPr/>
                <p14:nvPr/>
              </p14:nvContentPartPr>
              <p14:xfrm>
                <a:off x="5913438" y="5354492"/>
                <a:ext cx="155520" cy="11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8F360D-0461-0C3B-623A-D2203D9812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04438" y="5345852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4CD8D4-A34F-435B-1DBD-96D6B23AD724}"/>
                    </a:ext>
                  </a:extLst>
                </p14:cNvPr>
                <p14:cNvContentPartPr/>
                <p14:nvPr/>
              </p14:nvContentPartPr>
              <p14:xfrm>
                <a:off x="5569278" y="5505332"/>
                <a:ext cx="50832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4CD8D4-A34F-435B-1DBD-96D6B23AD72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0638" y="5496692"/>
                  <a:ext cx="525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69B7FE-4454-D108-F2E9-71C2B17EA477}"/>
                    </a:ext>
                  </a:extLst>
                </p14:cNvPr>
                <p14:cNvContentPartPr/>
                <p14:nvPr/>
              </p14:nvContentPartPr>
              <p14:xfrm>
                <a:off x="6206118" y="5381852"/>
                <a:ext cx="2160" cy="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69B7FE-4454-D108-F2E9-71C2B17EA4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97118" y="5373212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EF6DCE-E7F8-BC2C-2A19-C5B3406B03B3}"/>
                    </a:ext>
                  </a:extLst>
                </p14:cNvPr>
                <p14:cNvContentPartPr/>
                <p14:nvPr/>
              </p14:nvContentPartPr>
              <p14:xfrm>
                <a:off x="6206118" y="5477252"/>
                <a:ext cx="4320" cy="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EF6DCE-E7F8-BC2C-2A19-C5B3406B03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97118" y="5468612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F51290-5771-A116-7EF8-EFCC7E4BD08A}"/>
                    </a:ext>
                  </a:extLst>
                </p14:cNvPr>
                <p14:cNvContentPartPr/>
                <p14:nvPr/>
              </p14:nvContentPartPr>
              <p14:xfrm>
                <a:off x="5637318" y="5600732"/>
                <a:ext cx="205200" cy="12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F51290-5771-A116-7EF8-EFCC7E4BD0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28678" y="5592092"/>
                  <a:ext cx="222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B355274-C207-C811-9CAB-322C51CE6094}"/>
                    </a:ext>
                  </a:extLst>
                </p14:cNvPr>
                <p14:cNvContentPartPr/>
                <p14:nvPr/>
              </p14:nvContentPartPr>
              <p14:xfrm>
                <a:off x="5876718" y="5655092"/>
                <a:ext cx="107640" cy="7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B355274-C207-C811-9CAB-322C51CE60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7718" y="5646452"/>
                  <a:ext cx="125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7682447-DEC2-773A-43CD-FEEC695F2678}"/>
                    </a:ext>
                  </a:extLst>
                </p14:cNvPr>
                <p14:cNvContentPartPr/>
                <p14:nvPr/>
              </p14:nvContentPartPr>
              <p14:xfrm>
                <a:off x="6036918" y="5601812"/>
                <a:ext cx="75240" cy="9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7682447-DEC2-773A-43CD-FEEC695F26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8278" y="5592812"/>
                  <a:ext cx="92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82534E-6DF5-B39B-0E79-38B9727BFF75}"/>
                    </a:ext>
                  </a:extLst>
                </p14:cNvPr>
                <p14:cNvContentPartPr/>
                <p14:nvPr/>
              </p14:nvContentPartPr>
              <p14:xfrm>
                <a:off x="6147078" y="5592812"/>
                <a:ext cx="176760" cy="11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82534E-6DF5-B39B-0E79-38B9727BFF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38438" y="5583812"/>
                  <a:ext cx="194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BD0B86-A39B-9300-F166-0C2925B89FDC}"/>
                    </a:ext>
                  </a:extLst>
                </p14:cNvPr>
                <p14:cNvContentPartPr/>
                <p14:nvPr/>
              </p14:nvContentPartPr>
              <p14:xfrm>
                <a:off x="6348678" y="5612252"/>
                <a:ext cx="28836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BD0B86-A39B-9300-F166-0C2925B89F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0038" y="5603252"/>
                  <a:ext cx="306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4E683D-984F-15B2-25F2-EA1333A91CA1}"/>
                    </a:ext>
                  </a:extLst>
                </p14:cNvPr>
                <p14:cNvContentPartPr/>
                <p14:nvPr/>
              </p14:nvContentPartPr>
              <p14:xfrm>
                <a:off x="6557118" y="5575172"/>
                <a:ext cx="70560" cy="5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4E683D-984F-15B2-25F2-EA1333A91C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48118" y="5566172"/>
                  <a:ext cx="88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2A6BFE-8066-7505-3D13-ED535DFFB88A}"/>
                    </a:ext>
                  </a:extLst>
                </p14:cNvPr>
                <p14:cNvContentPartPr/>
                <p14:nvPr/>
              </p14:nvContentPartPr>
              <p14:xfrm>
                <a:off x="6671598" y="5575172"/>
                <a:ext cx="153000" cy="113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2A6BFE-8066-7505-3D13-ED535DFFB8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62958" y="5566532"/>
                  <a:ext cx="170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670AD6-1E01-A53B-75E5-AE8813E0ACEB}"/>
                    </a:ext>
                  </a:extLst>
                </p14:cNvPr>
                <p14:cNvContentPartPr/>
                <p14:nvPr/>
              </p14:nvContentPartPr>
              <p14:xfrm>
                <a:off x="6782478" y="5561492"/>
                <a:ext cx="18576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670AD6-1E01-A53B-75E5-AE8813E0AC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73478" y="5552852"/>
                  <a:ext cx="203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429099-B0A7-3130-A3E6-1811CAA3ED40}"/>
                    </a:ext>
                  </a:extLst>
                </p14:cNvPr>
                <p14:cNvContentPartPr/>
                <p14:nvPr/>
              </p14:nvContentPartPr>
              <p14:xfrm>
                <a:off x="5699238" y="5814932"/>
                <a:ext cx="15480" cy="9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429099-B0A7-3130-A3E6-1811CAA3ED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90598" y="5806292"/>
                  <a:ext cx="33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E3F7B68-50F0-CF7B-EE88-A127F7B4024F}"/>
                    </a:ext>
                  </a:extLst>
                </p14:cNvPr>
                <p14:cNvContentPartPr/>
                <p14:nvPr/>
              </p14:nvContentPartPr>
              <p14:xfrm>
                <a:off x="5714358" y="5782172"/>
                <a:ext cx="66960" cy="6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E3F7B68-50F0-CF7B-EE88-A127F7B402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05718" y="5773172"/>
                  <a:ext cx="84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0510E1-2276-0F3F-74EF-84710AE95D3B}"/>
                    </a:ext>
                  </a:extLst>
                </p14:cNvPr>
                <p14:cNvContentPartPr/>
                <p14:nvPr/>
              </p14:nvContentPartPr>
              <p14:xfrm>
                <a:off x="5798598" y="5804852"/>
                <a:ext cx="118080" cy="11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0510E1-2276-0F3F-74EF-84710AE95D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89958" y="5795852"/>
                  <a:ext cx="135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07A212-AAB6-5D33-78F4-9567148E6AD8}"/>
                    </a:ext>
                  </a:extLst>
                </p14:cNvPr>
                <p14:cNvContentPartPr/>
                <p14:nvPr/>
              </p14:nvContentPartPr>
              <p14:xfrm>
                <a:off x="5940438" y="5821412"/>
                <a:ext cx="324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07A212-AAB6-5D33-78F4-9567148E6A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31438" y="5812772"/>
                  <a:ext cx="2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0841A0-526E-1E77-6933-D47EEB644364}"/>
                    </a:ext>
                  </a:extLst>
                </p14:cNvPr>
                <p14:cNvContentPartPr/>
                <p14:nvPr/>
              </p14:nvContentPartPr>
              <p14:xfrm>
                <a:off x="5986518" y="5791532"/>
                <a:ext cx="213480" cy="11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0841A0-526E-1E77-6933-D47EEB6443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7878" y="5782532"/>
                  <a:ext cx="231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91282D-C999-9DBC-7870-1C3C7A9AA588}"/>
                    </a:ext>
                  </a:extLst>
                </p14:cNvPr>
                <p14:cNvContentPartPr/>
                <p14:nvPr/>
              </p14:nvContentPartPr>
              <p14:xfrm>
                <a:off x="6138078" y="5866412"/>
                <a:ext cx="110520" cy="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91282D-C999-9DBC-7870-1C3C7A9AA5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9438" y="5857772"/>
                  <a:ext cx="128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F3C91C-841A-CE5F-7FEA-9EEF04F1FE05}"/>
                    </a:ext>
                  </a:extLst>
                </p14:cNvPr>
                <p14:cNvContentPartPr/>
                <p14:nvPr/>
              </p14:nvContentPartPr>
              <p14:xfrm>
                <a:off x="6423558" y="5805212"/>
                <a:ext cx="146160" cy="10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F3C91C-841A-CE5F-7FEA-9EEF04F1FE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4558" y="5796572"/>
                  <a:ext cx="163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2EBFCC-CBC8-01A4-E48F-437023CE7E84}"/>
                    </a:ext>
                  </a:extLst>
                </p14:cNvPr>
                <p14:cNvContentPartPr/>
                <p14:nvPr/>
              </p14:nvContentPartPr>
              <p14:xfrm>
                <a:off x="6509238" y="5883332"/>
                <a:ext cx="10908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2EBFCC-CBC8-01A4-E48F-437023CE7E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00238" y="5874692"/>
                  <a:ext cx="126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E52C24-1E67-CF9F-FD11-BE217B5BF56A}"/>
                    </a:ext>
                  </a:extLst>
                </p14:cNvPr>
                <p14:cNvContentPartPr/>
                <p14:nvPr/>
              </p14:nvContentPartPr>
              <p14:xfrm>
                <a:off x="5909838" y="6014012"/>
                <a:ext cx="160200" cy="10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E52C24-1E67-CF9F-FD11-BE217B5BF5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01198" y="6005012"/>
                  <a:ext cx="177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803CCF-6147-0468-176B-FECF616CBF55}"/>
                    </a:ext>
                  </a:extLst>
                </p14:cNvPr>
                <p14:cNvContentPartPr/>
                <p14:nvPr/>
              </p14:nvContentPartPr>
              <p14:xfrm>
                <a:off x="6075438" y="5983412"/>
                <a:ext cx="70560" cy="10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803CCF-6147-0468-176B-FECF616CBF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6798" y="5974772"/>
                  <a:ext cx="88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193B123-D41B-7A62-3172-E0887D3CEBEB}"/>
                    </a:ext>
                  </a:extLst>
                </p14:cNvPr>
                <p14:cNvContentPartPr/>
                <p14:nvPr/>
              </p14:nvContentPartPr>
              <p14:xfrm>
                <a:off x="6062118" y="6077012"/>
                <a:ext cx="75240" cy="1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193B123-D41B-7A62-3172-E0887D3CEB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3118" y="6068372"/>
                  <a:ext cx="92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4624F98-A964-83A0-CB2D-52395E5985B2}"/>
                    </a:ext>
                  </a:extLst>
                </p14:cNvPr>
                <p14:cNvContentPartPr/>
                <p14:nvPr/>
              </p14:nvContentPartPr>
              <p14:xfrm>
                <a:off x="6174798" y="6005012"/>
                <a:ext cx="169560" cy="10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4624F98-A964-83A0-CB2D-52395E5985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65798" y="5996372"/>
                  <a:ext cx="187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64CA65-65BF-83ED-8564-8098DE75AFE7}"/>
                    </a:ext>
                  </a:extLst>
                </p14:cNvPr>
                <p14:cNvContentPartPr/>
                <p14:nvPr/>
              </p14:nvContentPartPr>
              <p14:xfrm>
                <a:off x="6364518" y="6020852"/>
                <a:ext cx="26280" cy="89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64CA65-65BF-83ED-8564-8098DE75AF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5878" y="6012212"/>
                  <a:ext cx="4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F1AEE0-748A-73BB-5D7B-0BE39C77BE7C}"/>
                    </a:ext>
                  </a:extLst>
                </p14:cNvPr>
                <p14:cNvContentPartPr/>
                <p14:nvPr/>
              </p14:nvContentPartPr>
              <p14:xfrm>
                <a:off x="6322038" y="6042812"/>
                <a:ext cx="242280" cy="44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F1AEE0-748A-73BB-5D7B-0BE39C77BE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13398" y="6033812"/>
                  <a:ext cx="259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5F1664-19CE-2F80-667B-51701FB24AD6}"/>
                    </a:ext>
                  </a:extLst>
                </p14:cNvPr>
                <p14:cNvContentPartPr/>
                <p14:nvPr/>
              </p14:nvContentPartPr>
              <p14:xfrm>
                <a:off x="6440478" y="5961092"/>
                <a:ext cx="115560" cy="6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5F1664-19CE-2F80-667B-51701FB24A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31838" y="5952452"/>
                  <a:ext cx="1332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A66015F-92C7-6DAC-D0FE-DE700A06B3B7}"/>
              </a:ext>
            </a:extLst>
          </p:cNvPr>
          <p:cNvGrpSpPr/>
          <p:nvPr/>
        </p:nvGrpSpPr>
        <p:grpSpPr>
          <a:xfrm>
            <a:off x="5653158" y="6208772"/>
            <a:ext cx="121320" cy="146520"/>
            <a:chOff x="5653158" y="6208772"/>
            <a:chExt cx="1213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3BC03D-783B-CD9C-A2CB-5EF88CCECB31}"/>
                    </a:ext>
                  </a:extLst>
                </p14:cNvPr>
                <p14:cNvContentPartPr/>
                <p14:nvPr/>
              </p14:nvContentPartPr>
              <p14:xfrm>
                <a:off x="5655318" y="6271412"/>
                <a:ext cx="97560" cy="8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3BC03D-783B-CD9C-A2CB-5EF88CCECB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46678" y="6262412"/>
                  <a:ext cx="115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7CF7AB-A775-BA5C-B934-745DCF24A214}"/>
                    </a:ext>
                  </a:extLst>
                </p14:cNvPr>
                <p14:cNvContentPartPr/>
                <p14:nvPr/>
              </p14:nvContentPartPr>
              <p14:xfrm>
                <a:off x="5653158" y="6208772"/>
                <a:ext cx="121320" cy="73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7CF7AB-A775-BA5C-B934-745DCF24A2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44158" y="6199772"/>
                  <a:ext cx="1389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21869F-DD97-BCB0-EC57-225389BFF973}"/>
              </a:ext>
            </a:extLst>
          </p:cNvPr>
          <p:cNvGrpSpPr/>
          <p:nvPr/>
        </p:nvGrpSpPr>
        <p:grpSpPr>
          <a:xfrm>
            <a:off x="5989038" y="6198692"/>
            <a:ext cx="203760" cy="150480"/>
            <a:chOff x="5989038" y="6198692"/>
            <a:chExt cx="20376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C8DBA4-A008-AD43-F154-F4D3E63A4DBF}"/>
                    </a:ext>
                  </a:extLst>
                </p14:cNvPr>
                <p14:cNvContentPartPr/>
                <p14:nvPr/>
              </p14:nvContentPartPr>
              <p14:xfrm>
                <a:off x="5991918" y="6252692"/>
                <a:ext cx="34920" cy="9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C8DBA4-A008-AD43-F154-F4D3E63A4D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82918" y="6243692"/>
                  <a:ext cx="52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4AB4F9-2E69-1F54-C03F-96B779C1AB69}"/>
                    </a:ext>
                  </a:extLst>
                </p14:cNvPr>
                <p14:cNvContentPartPr/>
                <p14:nvPr/>
              </p14:nvContentPartPr>
              <p14:xfrm>
                <a:off x="5989038" y="6198692"/>
                <a:ext cx="149040" cy="132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4AB4F9-2E69-1F54-C03F-96B779C1AB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80038" y="6190052"/>
                  <a:ext cx="166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21D24F-655F-E521-662D-CD4AFE3BE938}"/>
                    </a:ext>
                  </a:extLst>
                </p14:cNvPr>
                <p14:cNvContentPartPr/>
                <p14:nvPr/>
              </p14:nvContentPartPr>
              <p14:xfrm>
                <a:off x="6172638" y="6239732"/>
                <a:ext cx="20160" cy="9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21D24F-655F-E521-662D-CD4AFE3BE93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63638" y="6231092"/>
                  <a:ext cx="378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562C57-90D9-1663-3C3F-475ADD51E613}"/>
              </a:ext>
            </a:extLst>
          </p:cNvPr>
          <p:cNvGrpSpPr/>
          <p:nvPr/>
        </p:nvGrpSpPr>
        <p:grpSpPr>
          <a:xfrm>
            <a:off x="6380718" y="6222092"/>
            <a:ext cx="226080" cy="106920"/>
            <a:chOff x="6380718" y="6222092"/>
            <a:chExt cx="22608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768BF0-411E-D98E-51CC-F5A49E23E23C}"/>
                    </a:ext>
                  </a:extLst>
                </p14:cNvPr>
                <p14:cNvContentPartPr/>
                <p14:nvPr/>
              </p14:nvContentPartPr>
              <p14:xfrm>
                <a:off x="6380718" y="6222092"/>
                <a:ext cx="174240" cy="10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768BF0-411E-D98E-51CC-F5A49E23E2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72078" y="6213452"/>
                  <a:ext cx="191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C4F39B-1812-23B6-0DF9-A9939019DF34}"/>
                    </a:ext>
                  </a:extLst>
                </p14:cNvPr>
                <p14:cNvContentPartPr/>
                <p14:nvPr/>
              </p14:nvContentPartPr>
              <p14:xfrm>
                <a:off x="6485838" y="6291212"/>
                <a:ext cx="120960" cy="22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C4F39B-1812-23B6-0DF9-A9939019DF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76838" y="6282572"/>
                  <a:ext cx="138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4788DA-1E5C-B5C9-4C8A-7555635A16AD}"/>
              </a:ext>
            </a:extLst>
          </p:cNvPr>
          <p:cNvGrpSpPr/>
          <p:nvPr/>
        </p:nvGrpSpPr>
        <p:grpSpPr>
          <a:xfrm>
            <a:off x="5986518" y="6448172"/>
            <a:ext cx="347040" cy="146160"/>
            <a:chOff x="5986518" y="6448172"/>
            <a:chExt cx="3470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C0D535-4F6E-99B1-F8A6-84E97404754B}"/>
                    </a:ext>
                  </a:extLst>
                </p14:cNvPr>
                <p14:cNvContentPartPr/>
                <p14:nvPr/>
              </p14:nvContentPartPr>
              <p14:xfrm>
                <a:off x="5986518" y="6465812"/>
                <a:ext cx="18000" cy="128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C0D535-4F6E-99B1-F8A6-84E9740475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77878" y="6456812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537BBA-E716-FF0C-62D7-39FEBE6F5571}"/>
                    </a:ext>
                  </a:extLst>
                </p14:cNvPr>
                <p14:cNvContentPartPr/>
                <p14:nvPr/>
              </p14:nvContentPartPr>
              <p14:xfrm>
                <a:off x="6008838" y="6448172"/>
                <a:ext cx="186480" cy="10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537BBA-E716-FF0C-62D7-39FEBE6F55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99838" y="6439532"/>
                  <a:ext cx="204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DB5CE1-B624-812F-9397-7473D3935F28}"/>
                    </a:ext>
                  </a:extLst>
                </p14:cNvPr>
                <p14:cNvContentPartPr/>
                <p14:nvPr/>
              </p14:nvContentPartPr>
              <p14:xfrm>
                <a:off x="6100638" y="6531692"/>
                <a:ext cx="92160" cy="12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DB5CE1-B624-812F-9397-7473D3935F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91998" y="6523052"/>
                  <a:ext cx="109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EA2518-52A1-DE28-4D1B-03CC8E0412AF}"/>
                    </a:ext>
                  </a:extLst>
                </p14:cNvPr>
                <p14:cNvContentPartPr/>
                <p14:nvPr/>
              </p14:nvContentPartPr>
              <p14:xfrm>
                <a:off x="6249318" y="6451412"/>
                <a:ext cx="84240" cy="97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EA2518-52A1-DE28-4D1B-03CC8E0412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40318" y="6442772"/>
                  <a:ext cx="10188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/>
          <p:cNvSpPr txBox="1"/>
          <p:nvPr/>
        </p:nvSpPr>
        <p:spPr>
          <a:xfrm>
            <a:off x="337268" y="5437652"/>
            <a:ext cx="2310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u="sng" dirty="0" smtClean="0"/>
              <a:t>Nota</a:t>
            </a:r>
            <a:r>
              <a:rPr lang="it-IT" sz="16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Lineare = posizionale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Associativa = parallelo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Cache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0161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B010C67D-D8D2-0E98-B896-1593E71D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" y="143767"/>
            <a:ext cx="7341703" cy="2080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AB621-2DC4-7456-5F21-D71FCE8C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744" y="413753"/>
            <a:ext cx="3492313" cy="2857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F7DC9-CA13-A849-ABD2-12548980D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43" y="3103308"/>
            <a:ext cx="6134632" cy="3535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3897EC-C4DD-0FAB-7790-05889E7FFFE6}"/>
                  </a:ext>
                </a:extLst>
              </p14:cNvPr>
              <p14:cNvContentPartPr/>
              <p14:nvPr/>
            </p14:nvContentPartPr>
            <p14:xfrm>
              <a:off x="1594518" y="3176492"/>
              <a:ext cx="147600" cy="8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3897EC-C4DD-0FAB-7790-05889E7FFF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5878" y="3167852"/>
                <a:ext cx="165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6B5A00-BB07-4AA3-6C2E-F5D0C7403BB3}"/>
                  </a:ext>
                </a:extLst>
              </p14:cNvPr>
              <p14:cNvContentPartPr/>
              <p14:nvPr/>
            </p14:nvContentPartPr>
            <p14:xfrm>
              <a:off x="1766958" y="3190892"/>
              <a:ext cx="65880" cy="6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6B5A00-BB07-4AA3-6C2E-F5D0C7403B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8318" y="3182252"/>
                <a:ext cx="83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31CC12-71C2-2D4D-8469-89DD358E6EA2}"/>
                  </a:ext>
                </a:extLst>
              </p14:cNvPr>
              <p14:cNvContentPartPr/>
              <p14:nvPr/>
            </p14:nvContentPartPr>
            <p14:xfrm>
              <a:off x="1561038" y="3031772"/>
              <a:ext cx="422640" cy="308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31CC12-71C2-2D4D-8469-89DD358E6E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2398" y="3022772"/>
                <a:ext cx="44028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8B3553E-CEA2-618D-44A9-7AE6098BC412}"/>
              </a:ext>
            </a:extLst>
          </p:cNvPr>
          <p:cNvGrpSpPr/>
          <p:nvPr/>
        </p:nvGrpSpPr>
        <p:grpSpPr>
          <a:xfrm>
            <a:off x="10911678" y="103172"/>
            <a:ext cx="569160" cy="212400"/>
            <a:chOff x="10911678" y="103172"/>
            <a:chExt cx="5691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602A9E-FCD0-7DA1-2B82-6A3D8CA216B5}"/>
                    </a:ext>
                  </a:extLst>
                </p14:cNvPr>
                <p14:cNvContentPartPr/>
                <p14:nvPr/>
              </p14:nvContentPartPr>
              <p14:xfrm>
                <a:off x="10911678" y="106772"/>
                <a:ext cx="153000" cy="131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602A9E-FCD0-7DA1-2B82-6A3D8CA216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02678" y="98132"/>
                  <a:ext cx="170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0F18B5-E52A-FB16-D59A-C04D9EDBC451}"/>
                    </a:ext>
                  </a:extLst>
                </p14:cNvPr>
                <p14:cNvContentPartPr/>
                <p14:nvPr/>
              </p14:nvContentPartPr>
              <p14:xfrm>
                <a:off x="11099238" y="149252"/>
                <a:ext cx="84600" cy="8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0F18B5-E52A-FB16-D59A-C04D9EDBC4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90598" y="140252"/>
                  <a:ext cx="102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B743CD-75A5-088F-A747-B87186F463A0}"/>
                    </a:ext>
                  </a:extLst>
                </p14:cNvPr>
                <p14:cNvContentPartPr/>
                <p14:nvPr/>
              </p14:nvContentPartPr>
              <p14:xfrm>
                <a:off x="11229918" y="148892"/>
                <a:ext cx="22680" cy="73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B743CD-75A5-088F-A747-B87186F463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21278" y="139892"/>
                  <a:ext cx="40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86629D-6E15-2C0C-9D45-4F85DAF80B91}"/>
                    </a:ext>
                  </a:extLst>
                </p14:cNvPr>
                <p14:cNvContentPartPr/>
                <p14:nvPr/>
              </p14:nvContentPartPr>
              <p14:xfrm>
                <a:off x="11206518" y="103172"/>
                <a:ext cx="114480" cy="2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86629D-6E15-2C0C-9D45-4F85DAF80B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97878" y="94172"/>
                  <a:ext cx="132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858D8C-7815-6B0F-B0C1-79BCB429C2DB}"/>
                    </a:ext>
                  </a:extLst>
                </p14:cNvPr>
                <p14:cNvContentPartPr/>
                <p14:nvPr/>
              </p14:nvContentPartPr>
              <p14:xfrm>
                <a:off x="11323518" y="112172"/>
                <a:ext cx="153000" cy="9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858D8C-7815-6B0F-B0C1-79BCB429C2D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14878" y="103172"/>
                  <a:ext cx="170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99276C-D532-C09D-0FCF-9629E0106DC9}"/>
                    </a:ext>
                  </a:extLst>
                </p14:cNvPr>
                <p14:cNvContentPartPr/>
                <p14:nvPr/>
              </p14:nvContentPartPr>
              <p14:xfrm>
                <a:off x="11006358" y="298652"/>
                <a:ext cx="474480" cy="1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99276C-D532-C09D-0FCF-9629E0106D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7718" y="289652"/>
                  <a:ext cx="4921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5045F-E33F-0051-9164-2A4D077DB7D0}"/>
              </a:ext>
            </a:extLst>
          </p:cNvPr>
          <p:cNvGrpSpPr/>
          <p:nvPr/>
        </p:nvGrpSpPr>
        <p:grpSpPr>
          <a:xfrm>
            <a:off x="10908438" y="458492"/>
            <a:ext cx="654120" cy="205560"/>
            <a:chOff x="10908438" y="458492"/>
            <a:chExt cx="6541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848A82-036C-25C3-9A64-7279151E3FCB}"/>
                    </a:ext>
                  </a:extLst>
                </p14:cNvPr>
                <p14:cNvContentPartPr/>
                <p14:nvPr/>
              </p14:nvContentPartPr>
              <p14:xfrm>
                <a:off x="10908438" y="460652"/>
                <a:ext cx="158760" cy="130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848A82-036C-25C3-9A64-7279151E3F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899438" y="451652"/>
                  <a:ext cx="176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9376CF-4FEE-9ED9-116A-4F72E3D52EE0}"/>
                    </a:ext>
                  </a:extLst>
                </p14:cNvPr>
                <p14:cNvContentPartPr/>
                <p14:nvPr/>
              </p14:nvContentPartPr>
              <p14:xfrm>
                <a:off x="11050998" y="612932"/>
                <a:ext cx="52920" cy="5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9376CF-4FEE-9ED9-116A-4F72E3D52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41998" y="603932"/>
                  <a:ext cx="7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939967-D01C-8DE0-3B89-F4D3D2FAB437}"/>
                    </a:ext>
                  </a:extLst>
                </p14:cNvPr>
                <p14:cNvContentPartPr/>
                <p14:nvPr/>
              </p14:nvContentPartPr>
              <p14:xfrm>
                <a:off x="11346918" y="598892"/>
                <a:ext cx="3960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939967-D01C-8DE0-3B89-F4D3D2FAB4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38278" y="589892"/>
                  <a:ext cx="57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FC6324-86F7-3DBA-3856-C7CA37966A82}"/>
                    </a:ext>
                  </a:extLst>
                </p14:cNvPr>
                <p14:cNvContentPartPr/>
                <p14:nvPr/>
              </p14:nvContentPartPr>
              <p14:xfrm>
                <a:off x="11173758" y="490892"/>
                <a:ext cx="144720" cy="12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FC6324-86F7-3DBA-3856-C7CA37966A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5118" y="481892"/>
                  <a:ext cx="162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0718D5-583C-CE25-5241-B97022ADD730}"/>
                    </a:ext>
                  </a:extLst>
                </p14:cNvPr>
                <p14:cNvContentPartPr/>
                <p14:nvPr/>
              </p14:nvContentPartPr>
              <p14:xfrm>
                <a:off x="11457078" y="458492"/>
                <a:ext cx="105480" cy="14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0718D5-583C-CE25-5241-B97022ADD7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48438" y="449492"/>
                  <a:ext cx="1231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FF0EB3-36B0-4D30-E077-18ACED6E8767}"/>
              </a:ext>
            </a:extLst>
          </p:cNvPr>
          <p:cNvGrpSpPr/>
          <p:nvPr/>
        </p:nvGrpSpPr>
        <p:grpSpPr>
          <a:xfrm>
            <a:off x="11076862" y="790998"/>
            <a:ext cx="876066" cy="280800"/>
            <a:chOff x="11237118" y="809852"/>
            <a:chExt cx="876066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147D61-4CE1-0130-40B6-65E144F2512F}"/>
                    </a:ext>
                  </a:extLst>
                </p14:cNvPr>
                <p14:cNvContentPartPr/>
                <p14:nvPr/>
              </p14:nvContentPartPr>
              <p14:xfrm>
                <a:off x="11239464" y="981798"/>
                <a:ext cx="410400" cy="1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147D61-4CE1-0130-40B6-65E144F251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30464" y="973158"/>
                  <a:ext cx="428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D142CF-D8AB-7087-0BC7-4AC2567B0C3A}"/>
                    </a:ext>
                  </a:extLst>
                </p14:cNvPr>
                <p14:cNvContentPartPr/>
                <p14:nvPr/>
              </p14:nvContentPartPr>
              <p14:xfrm>
                <a:off x="11683704" y="828078"/>
                <a:ext cx="124920" cy="17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D142CF-D8AB-7087-0BC7-4AC2567B0C3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74704" y="819078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443FF6-8A19-F2E5-7D16-E78B20452F62}"/>
                    </a:ext>
                  </a:extLst>
                </p14:cNvPr>
                <p14:cNvContentPartPr/>
                <p14:nvPr/>
              </p14:nvContentPartPr>
              <p14:xfrm>
                <a:off x="11689464" y="1010598"/>
                <a:ext cx="18000" cy="5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443FF6-8A19-F2E5-7D16-E78B20452F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80464" y="1001598"/>
                  <a:ext cx="35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5FFAD2-521B-AAAE-1978-A2F710E69BEA}"/>
                    </a:ext>
                  </a:extLst>
                </p14:cNvPr>
                <p14:cNvContentPartPr/>
                <p14:nvPr/>
              </p14:nvContentPartPr>
              <p14:xfrm>
                <a:off x="11703144" y="1049838"/>
                <a:ext cx="47520" cy="37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5FFAD2-521B-AAAE-1978-A2F710E69B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94144" y="1040838"/>
                  <a:ext cx="65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1C7963-4352-92C6-A48A-C916A2F63C15}"/>
                    </a:ext>
                  </a:extLst>
                </p14:cNvPr>
                <p14:cNvContentPartPr/>
                <p14:nvPr/>
              </p14:nvContentPartPr>
              <p14:xfrm>
                <a:off x="11833464" y="839598"/>
                <a:ext cx="264960" cy="3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1C7963-4352-92C6-A48A-C916A2F63C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24464" y="830958"/>
                  <a:ext cx="282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FDAA93-5B26-F093-0794-72FC555A5DD5}"/>
                    </a:ext>
                  </a:extLst>
                </p14:cNvPr>
                <p14:cNvContentPartPr/>
                <p14:nvPr/>
              </p14:nvContentPartPr>
              <p14:xfrm>
                <a:off x="11697744" y="1055238"/>
                <a:ext cx="287640" cy="1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FDAA93-5B26-F093-0794-72FC555A5D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88744" y="1046238"/>
                  <a:ext cx="305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159347-0CF6-69EA-3F94-2CD5D9B2ECCB}"/>
                    </a:ext>
                  </a:extLst>
                </p14:cNvPr>
                <p14:cNvContentPartPr/>
                <p14:nvPr/>
              </p14:nvContentPartPr>
              <p14:xfrm>
                <a:off x="11982504" y="910878"/>
                <a:ext cx="130680" cy="159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159347-0CF6-69EA-3F94-2CD5D9B2EC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973864" y="902238"/>
                  <a:ext cx="148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808987-5C6A-DA25-4A3F-336DBF2EF2AE}"/>
                    </a:ext>
                  </a:extLst>
                </p14:cNvPr>
                <p14:cNvContentPartPr/>
                <p14:nvPr/>
              </p14:nvContentPartPr>
              <p14:xfrm>
                <a:off x="11239278" y="817412"/>
                <a:ext cx="220320" cy="18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808987-5C6A-DA25-4A3F-336DBF2EF2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30638" y="808772"/>
                  <a:ext cx="237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9216DF-1562-84BA-33D0-A10876221D2B}"/>
                    </a:ext>
                  </a:extLst>
                </p14:cNvPr>
                <p14:cNvContentPartPr/>
                <p14:nvPr/>
              </p14:nvContentPartPr>
              <p14:xfrm>
                <a:off x="11472918" y="809852"/>
                <a:ext cx="320400" cy="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9216DF-1562-84BA-33D0-A10876221D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63918" y="801212"/>
                  <a:ext cx="338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726B62-B665-E96F-E6D1-6B1F45C36C3A}"/>
                    </a:ext>
                  </a:extLst>
                </p14:cNvPr>
                <p14:cNvContentPartPr/>
                <p14:nvPr/>
              </p14:nvContentPartPr>
              <p14:xfrm>
                <a:off x="11237118" y="1004252"/>
                <a:ext cx="4320" cy="56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726B62-B665-E96F-E6D1-6B1F45C36C3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28118" y="995252"/>
                  <a:ext cx="21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9C72F8-0741-92E3-A389-AF4DF824E296}"/>
                    </a:ext>
                  </a:extLst>
                </p14:cNvPr>
                <p14:cNvContentPartPr/>
                <p14:nvPr/>
              </p14:nvContentPartPr>
              <p14:xfrm>
                <a:off x="11351598" y="813812"/>
                <a:ext cx="355320" cy="15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9C72F8-0741-92E3-A389-AF4DF824E2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42958" y="804812"/>
                  <a:ext cx="372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E8EB61-E16D-2312-2471-111FAD7C178B}"/>
                    </a:ext>
                  </a:extLst>
                </p14:cNvPr>
                <p14:cNvContentPartPr/>
                <p14:nvPr/>
              </p14:nvContentPartPr>
              <p14:xfrm>
                <a:off x="11245038" y="1073372"/>
                <a:ext cx="388440" cy="1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E8EB61-E16D-2312-2471-111FAD7C178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36398" y="1064372"/>
                  <a:ext cx="406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BC8F22-0F90-DB79-83BF-A56E3D27A327}"/>
                    </a:ext>
                  </a:extLst>
                </p14:cNvPr>
                <p14:cNvContentPartPr/>
                <p14:nvPr/>
              </p14:nvContentPartPr>
              <p14:xfrm>
                <a:off x="11260158" y="996692"/>
                <a:ext cx="397800" cy="8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BC8F22-0F90-DB79-83BF-A56E3D27A32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51518" y="987692"/>
                  <a:ext cx="415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7096A0-8C44-60EA-30D1-1D2049D40611}"/>
                    </a:ext>
                  </a:extLst>
                </p14:cNvPr>
                <p14:cNvContentPartPr/>
                <p14:nvPr/>
              </p14:nvContentPartPr>
              <p14:xfrm>
                <a:off x="11744718" y="897692"/>
                <a:ext cx="263160" cy="119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7096A0-8C44-60EA-30D1-1D2049D4061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35718" y="889052"/>
                  <a:ext cx="280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3762F95-C9D6-44F6-2587-AD238DAE2F94}"/>
                    </a:ext>
                  </a:extLst>
                </p14:cNvPr>
                <p14:cNvContentPartPr/>
                <p14:nvPr/>
              </p14:nvContentPartPr>
              <p14:xfrm>
                <a:off x="11865318" y="948092"/>
                <a:ext cx="40680" cy="1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3762F95-C9D6-44F6-2587-AD238DAE2F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56678" y="939092"/>
                  <a:ext cx="5832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611489D-AEA8-6A45-F20E-F0CFB7541A74}"/>
                  </a:ext>
                </a:extLst>
              </p14:cNvPr>
              <p14:cNvContentPartPr/>
              <p14:nvPr/>
            </p14:nvContentPartPr>
            <p14:xfrm>
              <a:off x="2867118" y="3745292"/>
              <a:ext cx="587520" cy="15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611489D-AEA8-6A45-F20E-F0CFB7541A7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849478" y="3709652"/>
                <a:ext cx="6231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AC97CFF-2014-D29F-C6C2-9659E52B410A}"/>
                  </a:ext>
                </a:extLst>
              </p14:cNvPr>
              <p14:cNvContentPartPr/>
              <p14:nvPr/>
            </p14:nvContentPartPr>
            <p14:xfrm>
              <a:off x="2886558" y="4129412"/>
              <a:ext cx="485640" cy="20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AC97CFF-2014-D29F-C6C2-9659E52B41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68558" y="4093412"/>
                <a:ext cx="521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69534C6-2FB9-18D9-A5BA-B7D954886ED8}"/>
                  </a:ext>
                </a:extLst>
              </p14:cNvPr>
              <p14:cNvContentPartPr/>
              <p14:nvPr/>
            </p14:nvContentPartPr>
            <p14:xfrm>
              <a:off x="2869998" y="4299332"/>
              <a:ext cx="478440" cy="35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69534C6-2FB9-18D9-A5BA-B7D954886ED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852358" y="4263332"/>
                <a:ext cx="514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D6EB5A7-D377-7CFA-C5AA-5543F70AD346}"/>
                  </a:ext>
                </a:extLst>
              </p14:cNvPr>
              <p14:cNvContentPartPr/>
              <p14:nvPr/>
            </p14:nvContentPartPr>
            <p14:xfrm>
              <a:off x="2857758" y="3398972"/>
              <a:ext cx="320400" cy="26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D6EB5A7-D377-7CFA-C5AA-5543F70AD34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840118" y="3363332"/>
                <a:ext cx="356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2250DF6-A828-7035-4F13-22A4AD5178D2}"/>
                  </a:ext>
                </a:extLst>
              </p14:cNvPr>
              <p14:cNvContentPartPr/>
              <p14:nvPr/>
            </p14:nvContentPartPr>
            <p14:xfrm>
              <a:off x="2862438" y="4648172"/>
              <a:ext cx="294480" cy="18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2250DF6-A828-7035-4F13-22A4AD5178D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44438" y="4612172"/>
                <a:ext cx="33012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64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8426B1-95D1-189B-A052-A08B3F32F703}"/>
              </a:ext>
            </a:extLst>
          </p:cNvPr>
          <p:cNvGrpSpPr/>
          <p:nvPr/>
        </p:nvGrpSpPr>
        <p:grpSpPr>
          <a:xfrm>
            <a:off x="192318" y="179852"/>
            <a:ext cx="617400" cy="201960"/>
            <a:chOff x="192318" y="179852"/>
            <a:chExt cx="61740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615F83-435F-405A-03BF-7D285CF9CB85}"/>
                    </a:ext>
                  </a:extLst>
                </p14:cNvPr>
                <p14:cNvContentPartPr/>
                <p14:nvPr/>
              </p14:nvContentPartPr>
              <p14:xfrm>
                <a:off x="192318" y="255092"/>
                <a:ext cx="274680" cy="126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615F83-435F-405A-03BF-7D285CF9CB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3678" y="246092"/>
                  <a:ext cx="292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8D90A8-5A93-BBCC-6A04-F770F822028E}"/>
                    </a:ext>
                  </a:extLst>
                </p14:cNvPr>
                <p14:cNvContentPartPr/>
                <p14:nvPr/>
              </p14:nvContentPartPr>
              <p14:xfrm>
                <a:off x="500478" y="243572"/>
                <a:ext cx="270000" cy="106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8D90A8-5A93-BBCC-6A04-F770F82202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838" y="234572"/>
                  <a:ext cx="28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0137C1-D8E0-2F7C-173E-36D29B3F1C3C}"/>
                    </a:ext>
                  </a:extLst>
                </p14:cNvPr>
                <p14:cNvContentPartPr/>
                <p14:nvPr/>
              </p14:nvContentPartPr>
              <p14:xfrm>
                <a:off x="705678" y="179852"/>
                <a:ext cx="104040" cy="7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0137C1-D8E0-2F7C-173E-36D29B3F1C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038" y="170852"/>
                  <a:ext cx="1216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653C9D-E342-DD94-F26C-1D948F2B782C}"/>
              </a:ext>
            </a:extLst>
          </p:cNvPr>
          <p:cNvGrpSpPr/>
          <p:nvPr/>
        </p:nvGrpSpPr>
        <p:grpSpPr>
          <a:xfrm>
            <a:off x="1140198" y="206852"/>
            <a:ext cx="217080" cy="122040"/>
            <a:chOff x="1140198" y="206852"/>
            <a:chExt cx="2170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762FC0-EBA9-1199-519F-FDC4B7B0ADF6}"/>
                    </a:ext>
                  </a:extLst>
                </p14:cNvPr>
                <p14:cNvContentPartPr/>
                <p14:nvPr/>
              </p14:nvContentPartPr>
              <p14:xfrm>
                <a:off x="1140198" y="212252"/>
                <a:ext cx="140040" cy="11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762FC0-EBA9-1199-519F-FDC4B7B0AD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1198" y="203612"/>
                  <a:ext cx="157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A8946F-3975-DD35-4AB5-A3E1C48EF236}"/>
                    </a:ext>
                  </a:extLst>
                </p14:cNvPr>
                <p14:cNvContentPartPr/>
                <p14:nvPr/>
              </p14:nvContentPartPr>
              <p14:xfrm>
                <a:off x="1341078" y="206852"/>
                <a:ext cx="16200" cy="92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A8946F-3975-DD35-4AB5-A3E1C48EF2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2438" y="197852"/>
                  <a:ext cx="338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9766A2-638C-561C-8338-7E55F97011F6}"/>
              </a:ext>
            </a:extLst>
          </p:cNvPr>
          <p:cNvGrpSpPr/>
          <p:nvPr/>
        </p:nvGrpSpPr>
        <p:grpSpPr>
          <a:xfrm>
            <a:off x="1709718" y="177332"/>
            <a:ext cx="1017000" cy="176760"/>
            <a:chOff x="1709718" y="177332"/>
            <a:chExt cx="10170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E93568-AA81-0A00-FDB2-2D8C575FEA88}"/>
                    </a:ext>
                  </a:extLst>
                </p14:cNvPr>
                <p14:cNvContentPartPr/>
                <p14:nvPr/>
              </p14:nvContentPartPr>
              <p14:xfrm>
                <a:off x="1709718" y="210092"/>
                <a:ext cx="236520" cy="13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E93568-AA81-0A00-FDB2-2D8C575FEA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0718" y="201452"/>
                  <a:ext cx="254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9A967C-8F3A-67C4-4C95-00A690788CF5}"/>
                    </a:ext>
                  </a:extLst>
                </p14:cNvPr>
                <p14:cNvContentPartPr/>
                <p14:nvPr/>
              </p14:nvContentPartPr>
              <p14:xfrm>
                <a:off x="1831038" y="244292"/>
                <a:ext cx="223200" cy="10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9A967C-8F3A-67C4-4C95-00A690788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2038" y="235292"/>
                  <a:ext cx="240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2B7059-AAC1-B058-982F-F3D7D1C8E14A}"/>
                    </a:ext>
                  </a:extLst>
                </p14:cNvPr>
                <p14:cNvContentPartPr/>
                <p14:nvPr/>
              </p14:nvContentPartPr>
              <p14:xfrm>
                <a:off x="2034438" y="177332"/>
                <a:ext cx="213480" cy="13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2B7059-AAC1-B058-982F-F3D7D1C8E1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5438" y="168692"/>
                  <a:ext cx="231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9C74D4-74FB-50FD-D5BB-E0FAEF0A256C}"/>
                    </a:ext>
                  </a:extLst>
                </p14:cNvPr>
                <p14:cNvContentPartPr/>
                <p14:nvPr/>
              </p14:nvContentPartPr>
              <p14:xfrm>
                <a:off x="2272758" y="218012"/>
                <a:ext cx="138960" cy="11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9C74D4-74FB-50FD-D5BB-E0FAEF0A25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3758" y="209372"/>
                  <a:ext cx="156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6BDE78-88EE-2C59-6C2C-40EB4EBC9B9C}"/>
                    </a:ext>
                  </a:extLst>
                </p14:cNvPr>
                <p14:cNvContentPartPr/>
                <p14:nvPr/>
              </p14:nvContentPartPr>
              <p14:xfrm>
                <a:off x="2455998" y="243212"/>
                <a:ext cx="241920" cy="11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6BDE78-88EE-2C59-6C2C-40EB4EBC9B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7358" y="234212"/>
                  <a:ext cx="259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764D66-5C38-765E-1486-F2573F0DDD1E}"/>
                    </a:ext>
                  </a:extLst>
                </p14:cNvPr>
                <p14:cNvContentPartPr/>
                <p14:nvPr/>
              </p14:nvContentPartPr>
              <p14:xfrm>
                <a:off x="2560038" y="216572"/>
                <a:ext cx="16668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764D66-5C38-765E-1486-F2573F0DDD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51038" y="207932"/>
                  <a:ext cx="1843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7C386B-A68B-E30C-7CDF-F92B93970D71}"/>
              </a:ext>
            </a:extLst>
          </p:cNvPr>
          <p:cNvGrpSpPr/>
          <p:nvPr/>
        </p:nvGrpSpPr>
        <p:grpSpPr>
          <a:xfrm>
            <a:off x="3246558" y="164732"/>
            <a:ext cx="404280" cy="158760"/>
            <a:chOff x="3246558" y="164732"/>
            <a:chExt cx="40428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9C84FE-968C-4155-E5CE-5F3019836AEF}"/>
                    </a:ext>
                  </a:extLst>
                </p14:cNvPr>
                <p14:cNvContentPartPr/>
                <p14:nvPr/>
              </p14:nvContentPartPr>
              <p14:xfrm>
                <a:off x="3246558" y="173012"/>
                <a:ext cx="243720" cy="144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9C84FE-968C-4155-E5CE-5F3019836A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7558" y="164372"/>
                  <a:ext cx="261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B97F6F0-26A3-5FE1-FEFD-D991ED2AE32B}"/>
                    </a:ext>
                  </a:extLst>
                </p14:cNvPr>
                <p14:cNvContentPartPr/>
                <p14:nvPr/>
              </p14:nvContentPartPr>
              <p14:xfrm>
                <a:off x="3363918" y="242852"/>
                <a:ext cx="151200" cy="18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B97F6F0-26A3-5FE1-FEFD-D991ED2AE3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5278" y="234212"/>
                  <a:ext cx="168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1437A7-820E-CE5F-8FD6-5B744E072D67}"/>
                    </a:ext>
                  </a:extLst>
                </p14:cNvPr>
                <p14:cNvContentPartPr/>
                <p14:nvPr/>
              </p14:nvContentPartPr>
              <p14:xfrm>
                <a:off x="3532398" y="164732"/>
                <a:ext cx="118440" cy="15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1437A7-820E-CE5F-8FD6-5B744E072D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3758" y="155732"/>
                  <a:ext cx="1360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86ED8B-404D-C3F4-2353-011CB96FB9E0}"/>
              </a:ext>
            </a:extLst>
          </p:cNvPr>
          <p:cNvGrpSpPr/>
          <p:nvPr/>
        </p:nvGrpSpPr>
        <p:grpSpPr>
          <a:xfrm>
            <a:off x="4145838" y="111812"/>
            <a:ext cx="1884960" cy="176760"/>
            <a:chOff x="4145838" y="111812"/>
            <a:chExt cx="18849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4C895C-5E79-5265-EBAC-F901D5CACB9A}"/>
                    </a:ext>
                  </a:extLst>
                </p14:cNvPr>
                <p14:cNvContentPartPr/>
                <p14:nvPr/>
              </p14:nvContentPartPr>
              <p14:xfrm>
                <a:off x="4145838" y="160412"/>
                <a:ext cx="133200" cy="12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4C895C-5E79-5265-EBAC-F901D5CACB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6838" y="151772"/>
                  <a:ext cx="150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39EC8A-1747-3621-568B-37A41029F090}"/>
                    </a:ext>
                  </a:extLst>
                </p14:cNvPr>
                <p14:cNvContentPartPr/>
                <p14:nvPr/>
              </p14:nvContentPartPr>
              <p14:xfrm>
                <a:off x="4341318" y="111812"/>
                <a:ext cx="4320" cy="6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39EC8A-1747-3621-568B-37A41029F0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32318" y="103172"/>
                  <a:ext cx="21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5AE0D0-1523-9317-3B93-448712103435}"/>
                    </a:ext>
                  </a:extLst>
                </p14:cNvPr>
                <p14:cNvContentPartPr/>
                <p14:nvPr/>
              </p14:nvContentPartPr>
              <p14:xfrm>
                <a:off x="4452918" y="166892"/>
                <a:ext cx="20952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5AE0D0-1523-9317-3B93-4487121034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43918" y="158252"/>
                  <a:ext cx="22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9BE18E-F5B0-57D1-4F07-99AA5EF50B25}"/>
                    </a:ext>
                  </a:extLst>
                </p14:cNvPr>
                <p14:cNvContentPartPr/>
                <p14:nvPr/>
              </p14:nvContentPartPr>
              <p14:xfrm>
                <a:off x="4637598" y="119012"/>
                <a:ext cx="185040" cy="137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9BE18E-F5B0-57D1-4F07-99AA5EF50B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28598" y="110012"/>
                  <a:ext cx="202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F4BFCE-AA62-B769-6B6E-0D9E2F2F4F6B}"/>
                    </a:ext>
                  </a:extLst>
                </p14:cNvPr>
                <p14:cNvContentPartPr/>
                <p14:nvPr/>
              </p14:nvContentPartPr>
              <p14:xfrm>
                <a:off x="4791678" y="125852"/>
                <a:ext cx="77760" cy="3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F4BFCE-AA62-B769-6B6E-0D9E2F2F4F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83038" y="117212"/>
                  <a:ext cx="95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54C8D4-20EF-F6A6-70FE-332F7DF5808E}"/>
                    </a:ext>
                  </a:extLst>
                </p14:cNvPr>
                <p14:cNvContentPartPr/>
                <p14:nvPr/>
              </p14:nvContentPartPr>
              <p14:xfrm>
                <a:off x="4772958" y="168692"/>
                <a:ext cx="81000" cy="1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54C8D4-20EF-F6A6-70FE-332F7DF580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4318" y="159692"/>
                  <a:ext cx="98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697CCC-4793-0BEE-1664-46042AFE3C3C}"/>
                    </a:ext>
                  </a:extLst>
                </p14:cNvPr>
                <p14:cNvContentPartPr/>
                <p14:nvPr/>
              </p14:nvContentPartPr>
              <p14:xfrm>
                <a:off x="4948998" y="148172"/>
                <a:ext cx="28440" cy="9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697CCC-4793-0BEE-1664-46042AFE3C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0358" y="139532"/>
                  <a:ext cx="46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A6A359-9031-155E-60AA-76F67194F8D3}"/>
                    </a:ext>
                  </a:extLst>
                </p14:cNvPr>
                <p14:cNvContentPartPr/>
                <p14:nvPr/>
              </p14:nvContentPartPr>
              <p14:xfrm>
                <a:off x="4975278" y="127652"/>
                <a:ext cx="238680" cy="14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A6A359-9031-155E-60AA-76F67194F8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6278" y="119012"/>
                  <a:ext cx="256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BE3B9D-1C18-8C09-127E-F109258F70A1}"/>
                    </a:ext>
                  </a:extLst>
                </p14:cNvPr>
                <p14:cNvContentPartPr/>
                <p14:nvPr/>
              </p14:nvContentPartPr>
              <p14:xfrm>
                <a:off x="5280558" y="128732"/>
                <a:ext cx="141120" cy="15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BE3B9D-1C18-8C09-127E-F109258F70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71918" y="119732"/>
                  <a:ext cx="158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8BCDF3-F86F-F82F-3EE3-D625C52F2902}"/>
                    </a:ext>
                  </a:extLst>
                </p14:cNvPr>
                <p14:cNvContentPartPr/>
                <p14:nvPr/>
              </p14:nvContentPartPr>
              <p14:xfrm>
                <a:off x="5500158" y="171572"/>
                <a:ext cx="15480" cy="9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8BCDF3-F86F-F82F-3EE3-D625C52F29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91518" y="162932"/>
                  <a:ext cx="3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474CB4-27A1-04E4-4A3E-0F62257B0D0A}"/>
                    </a:ext>
                  </a:extLst>
                </p14:cNvPr>
                <p14:cNvContentPartPr/>
                <p14:nvPr/>
              </p14:nvContentPartPr>
              <p14:xfrm>
                <a:off x="5566038" y="190652"/>
                <a:ext cx="72720" cy="6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474CB4-27A1-04E4-4A3E-0F62257B0D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57038" y="181652"/>
                  <a:ext cx="9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518F35-3DE8-55BF-8357-274D0B935EBB}"/>
                    </a:ext>
                  </a:extLst>
                </p14:cNvPr>
                <p14:cNvContentPartPr/>
                <p14:nvPr/>
              </p14:nvContentPartPr>
              <p14:xfrm>
                <a:off x="5686998" y="180212"/>
                <a:ext cx="151920" cy="8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518F35-3DE8-55BF-8357-274D0B935E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77998" y="171212"/>
                  <a:ext cx="169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592388-97BF-376B-60FD-B2DF8623C5BE}"/>
                    </a:ext>
                  </a:extLst>
                </p14:cNvPr>
                <p14:cNvContentPartPr/>
                <p14:nvPr/>
              </p14:nvContentPartPr>
              <p14:xfrm>
                <a:off x="5904078" y="183812"/>
                <a:ext cx="85680" cy="8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592388-97BF-376B-60FD-B2DF8623C5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5078" y="175172"/>
                  <a:ext cx="103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578C97B-3556-E08A-9DE0-0BAED2394D4C}"/>
                    </a:ext>
                  </a:extLst>
                </p14:cNvPr>
                <p14:cNvContentPartPr/>
                <p14:nvPr/>
              </p14:nvContentPartPr>
              <p14:xfrm>
                <a:off x="5912358" y="131972"/>
                <a:ext cx="118440" cy="8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578C97B-3556-E08A-9DE0-0BAED2394D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3358" y="122972"/>
                  <a:ext cx="13608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5D36D9B-0B09-4800-E3C8-31C324E53784}"/>
              </a:ext>
            </a:extLst>
          </p:cNvPr>
          <p:cNvGrpSpPr/>
          <p:nvPr/>
        </p:nvGrpSpPr>
        <p:grpSpPr>
          <a:xfrm>
            <a:off x="6420318" y="108212"/>
            <a:ext cx="269280" cy="143640"/>
            <a:chOff x="6420318" y="108212"/>
            <a:chExt cx="2692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7C63D-CE0A-59FA-728C-85E6871BC1C1}"/>
                    </a:ext>
                  </a:extLst>
                </p14:cNvPr>
                <p14:cNvContentPartPr/>
                <p14:nvPr/>
              </p14:nvContentPartPr>
              <p14:xfrm>
                <a:off x="6420318" y="155372"/>
                <a:ext cx="106920" cy="9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7C63D-CE0A-59FA-728C-85E6871BC1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11318" y="146372"/>
                  <a:ext cx="124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9AD9B3-4225-E12A-8F11-43B24F74B4F5}"/>
                    </a:ext>
                  </a:extLst>
                </p14:cNvPr>
                <p14:cNvContentPartPr/>
                <p14:nvPr/>
              </p14:nvContentPartPr>
              <p14:xfrm>
                <a:off x="6454518" y="138812"/>
                <a:ext cx="116280" cy="8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9AD9B3-4225-E12A-8F11-43B24F74B4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5878" y="130172"/>
                  <a:ext cx="133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B8B3F8-026B-3D39-9E8F-381DA4C8B232}"/>
                    </a:ext>
                  </a:extLst>
                </p14:cNvPr>
                <p14:cNvContentPartPr/>
                <p14:nvPr/>
              </p14:nvContentPartPr>
              <p14:xfrm>
                <a:off x="6603198" y="108212"/>
                <a:ext cx="86400" cy="4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B8B3F8-026B-3D39-9E8F-381DA4C8B2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4558" y="99572"/>
                  <a:ext cx="10404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730F34-6BEE-AA15-516A-7855A13A8D7F}"/>
              </a:ext>
            </a:extLst>
          </p:cNvPr>
          <p:cNvGrpSpPr/>
          <p:nvPr/>
        </p:nvGrpSpPr>
        <p:grpSpPr>
          <a:xfrm>
            <a:off x="7010718" y="160772"/>
            <a:ext cx="1425600" cy="124560"/>
            <a:chOff x="7010718" y="160772"/>
            <a:chExt cx="142560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6BFB7C-2C51-C0BD-E5CA-C1828087E574}"/>
                    </a:ext>
                  </a:extLst>
                </p14:cNvPr>
                <p14:cNvContentPartPr/>
                <p14:nvPr/>
              </p14:nvContentPartPr>
              <p14:xfrm>
                <a:off x="7010718" y="170852"/>
                <a:ext cx="327240" cy="9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BFB7C-2C51-C0BD-E5CA-C1828087E5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2078" y="162212"/>
                  <a:ext cx="344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678D62-F819-0D58-0B36-E1C3C1064DDB}"/>
                    </a:ext>
                  </a:extLst>
                </p14:cNvPr>
                <p14:cNvContentPartPr/>
                <p14:nvPr/>
              </p14:nvContentPartPr>
              <p14:xfrm>
                <a:off x="7338678" y="174452"/>
                <a:ext cx="191520" cy="9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678D62-F819-0D58-0B36-E1C3C1064D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29678" y="165452"/>
                  <a:ext cx="209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2430F9-64F7-D32B-5B51-D45E97218FB7}"/>
                    </a:ext>
                  </a:extLst>
                </p14:cNvPr>
                <p14:cNvContentPartPr/>
                <p14:nvPr/>
              </p14:nvContentPartPr>
              <p14:xfrm>
                <a:off x="7588158" y="176612"/>
                <a:ext cx="114840" cy="82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2430F9-64F7-D32B-5B51-D45E97218F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9518" y="167972"/>
                  <a:ext cx="132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34A341-41BA-48AF-AC7D-84B30021AD82}"/>
                    </a:ext>
                  </a:extLst>
                </p14:cNvPr>
                <p14:cNvContentPartPr/>
                <p14:nvPr/>
              </p14:nvContentPartPr>
              <p14:xfrm>
                <a:off x="7808118" y="175892"/>
                <a:ext cx="281880" cy="81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34A341-41BA-48AF-AC7D-84B30021AD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9478" y="167252"/>
                  <a:ext cx="299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8F877D-79AF-CFB5-DAED-8C0330257C07}"/>
                    </a:ext>
                  </a:extLst>
                </p14:cNvPr>
                <p14:cNvContentPartPr/>
                <p14:nvPr/>
              </p14:nvContentPartPr>
              <p14:xfrm>
                <a:off x="8128878" y="179852"/>
                <a:ext cx="106200" cy="10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8F877D-79AF-CFB5-DAED-8C0330257C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19878" y="170852"/>
                  <a:ext cx="123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4B49B4-4549-CE73-3D1C-4737CA257AB1}"/>
                    </a:ext>
                  </a:extLst>
                </p14:cNvPr>
                <p14:cNvContentPartPr/>
                <p14:nvPr/>
              </p14:nvContentPartPr>
              <p14:xfrm>
                <a:off x="8266398" y="160772"/>
                <a:ext cx="169920" cy="11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4B49B4-4549-CE73-3D1C-4737CA257A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7398" y="152132"/>
                  <a:ext cx="1875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A765A8-0CD1-ED75-DD55-20662A5FEA10}"/>
                  </a:ext>
                </a:extLst>
              </p14:cNvPr>
              <p14:cNvContentPartPr/>
              <p14:nvPr/>
            </p14:nvContentPartPr>
            <p14:xfrm>
              <a:off x="8764638" y="359492"/>
              <a:ext cx="5760" cy="26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A765A8-0CD1-ED75-DD55-20662A5FEA1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55998" y="350492"/>
                <a:ext cx="234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B59C90DA-18DA-1D36-5F3D-25038A59BF34}"/>
              </a:ext>
            </a:extLst>
          </p:cNvPr>
          <p:cNvGrpSpPr/>
          <p:nvPr/>
        </p:nvGrpSpPr>
        <p:grpSpPr>
          <a:xfrm>
            <a:off x="8653758" y="75092"/>
            <a:ext cx="172440" cy="206640"/>
            <a:chOff x="8653758" y="75092"/>
            <a:chExt cx="1724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72100B-173D-33BC-3FDF-4C6CB0E01528}"/>
                    </a:ext>
                  </a:extLst>
                </p14:cNvPr>
                <p14:cNvContentPartPr/>
                <p14:nvPr/>
              </p14:nvContentPartPr>
              <p14:xfrm>
                <a:off x="8733678" y="75092"/>
                <a:ext cx="92520" cy="206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72100B-173D-33BC-3FDF-4C6CB0E015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24678" y="66452"/>
                  <a:ext cx="110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DE26107-205D-886E-8094-7E7E436E68C5}"/>
                    </a:ext>
                  </a:extLst>
                </p14:cNvPr>
                <p14:cNvContentPartPr/>
                <p14:nvPr/>
              </p14:nvContentPartPr>
              <p14:xfrm>
                <a:off x="8653758" y="99572"/>
                <a:ext cx="128520" cy="87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DE26107-205D-886E-8094-7E7E436E68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44758" y="90932"/>
                  <a:ext cx="146160" cy="104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" name="Picture 55" descr="A computer circuit board with blue arrows and white text&#10;&#10;Description automatically generated">
            <a:extLst>
              <a:ext uri="{FF2B5EF4-FFF2-40B4-BE49-F238E27FC236}">
                <a16:creationId xmlns:a16="http://schemas.microsoft.com/office/drawing/2014/main" id="{78CF3AC0-7C8F-8FA6-46AC-BF6E6D0BE13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2" y="1495135"/>
            <a:ext cx="5379997" cy="3218267"/>
          </a:xfrm>
          <a:prstGeom prst="rect">
            <a:avLst/>
          </a:prstGeom>
        </p:spPr>
      </p:pic>
      <p:pic>
        <p:nvPicPr>
          <p:cNvPr id="58" name="Picture 57" descr="A computer chip with text and arrows&#10;&#10;Description automatically generated with medium confidence">
            <a:extLst>
              <a:ext uri="{FF2B5EF4-FFF2-40B4-BE49-F238E27FC236}">
                <a16:creationId xmlns:a16="http://schemas.microsoft.com/office/drawing/2014/main" id="{257DC891-2B10-060E-D01B-CBDEE361D1F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28" y="1555507"/>
            <a:ext cx="5269724" cy="3117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A3F9269-5FEE-DB0A-A462-DA3BB8C52C1B}"/>
                  </a:ext>
                </a:extLst>
              </p14:cNvPr>
              <p14:cNvContentPartPr/>
              <p14:nvPr/>
            </p14:nvContentPartPr>
            <p14:xfrm>
              <a:off x="1173678" y="1858532"/>
              <a:ext cx="468360" cy="21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A3F9269-5FEE-DB0A-A462-DA3BB8C52C1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56038" y="1822892"/>
                <a:ext cx="504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293B81-DADF-6758-4178-AA39F5BAE73C}"/>
                  </a:ext>
                </a:extLst>
              </p14:cNvPr>
              <p14:cNvContentPartPr/>
              <p14:nvPr/>
            </p14:nvContentPartPr>
            <p14:xfrm>
              <a:off x="10773438" y="2427692"/>
              <a:ext cx="471600" cy="12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293B81-DADF-6758-4178-AA39F5BAE73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55438" y="2392052"/>
                <a:ext cx="50724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41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173FF-C996-58B6-EA9A-4132596D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6" y="632255"/>
            <a:ext cx="6600994" cy="391363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514D4DE4-FF0D-21D0-A75C-14A585AD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91" y="1273143"/>
            <a:ext cx="3750547" cy="2901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2A8E44-C806-8093-B234-9608C58171CA}"/>
                  </a:ext>
                </a:extLst>
              </p14:cNvPr>
              <p14:cNvContentPartPr/>
              <p14:nvPr/>
            </p14:nvContentPartPr>
            <p14:xfrm>
              <a:off x="774509" y="5299272"/>
              <a:ext cx="125809" cy="15097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2A8E44-C806-8093-B234-9608C58171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497" y="5290264"/>
                <a:ext cx="143473" cy="168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F9EF21-F9BF-B98D-5E6B-2254620C7875}"/>
                  </a:ext>
                </a:extLst>
              </p14:cNvPr>
              <p14:cNvContentPartPr/>
              <p14:nvPr/>
            </p14:nvContentPartPr>
            <p14:xfrm>
              <a:off x="972900" y="5282821"/>
              <a:ext cx="14516" cy="6096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F9EF21-F9BF-B98D-5E6B-2254620C78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3827" y="5273802"/>
                <a:ext cx="32298" cy="7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24E327-12A6-C627-34DF-F0ACF36AFAA1}"/>
                  </a:ext>
                </a:extLst>
              </p14:cNvPr>
              <p14:cNvContentPartPr/>
              <p14:nvPr/>
            </p14:nvContentPartPr>
            <p14:xfrm>
              <a:off x="1136451" y="5413952"/>
              <a:ext cx="484" cy="48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24E327-12A6-C627-34DF-F0ACF36AFA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351" y="5401852"/>
                <a:ext cx="24200" cy="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60EEC8-2F0E-B2FB-6E86-19FD9272659A}"/>
                  </a:ext>
                </a:extLst>
              </p14:cNvPr>
              <p14:cNvContentPartPr/>
              <p14:nvPr/>
            </p14:nvContentPartPr>
            <p14:xfrm>
              <a:off x="1129677" y="5323466"/>
              <a:ext cx="24194" cy="11274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60EEC8-2F0E-B2FB-6E86-19FD927265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0649" y="5314461"/>
                <a:ext cx="41888" cy="130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211099-90B0-0500-14E3-AD3A37C82D8E}"/>
                  </a:ext>
                </a:extLst>
              </p14:cNvPr>
              <p14:cNvContentPartPr/>
              <p14:nvPr/>
            </p14:nvContentPartPr>
            <p14:xfrm>
              <a:off x="1196453" y="5333628"/>
              <a:ext cx="111292" cy="8371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211099-90B0-0500-14E3-AD3A37C82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7449" y="5324607"/>
                <a:ext cx="128940" cy="101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91B31D-0ABC-E8C3-FEB6-8526902B9E4D}"/>
                  </a:ext>
                </a:extLst>
              </p14:cNvPr>
              <p14:cNvContentPartPr/>
              <p14:nvPr/>
            </p14:nvContentPartPr>
            <p14:xfrm>
              <a:off x="1341617" y="5293950"/>
              <a:ext cx="234198" cy="11080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91B31D-0ABC-E8C3-FEB6-8526902B9E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2609" y="5284926"/>
                <a:ext cx="251853" cy="128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9582AE-A9B5-BF98-E3B1-AA7403052AE4}"/>
                  </a:ext>
                </a:extLst>
              </p14:cNvPr>
              <p14:cNvContentPartPr/>
              <p14:nvPr/>
            </p14:nvContentPartPr>
            <p14:xfrm>
              <a:off x="1662429" y="5291530"/>
              <a:ext cx="168390" cy="13693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9582AE-A9B5-BF98-E3B1-AA7403052AE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3415" y="5282521"/>
                <a:ext cx="186058" cy="15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1EC856-BD3E-5800-0CB6-385E9E528B94}"/>
                  </a:ext>
                </a:extLst>
              </p14:cNvPr>
              <p14:cNvContentPartPr/>
              <p14:nvPr/>
            </p14:nvContentPartPr>
            <p14:xfrm>
              <a:off x="2125503" y="5292982"/>
              <a:ext cx="98228" cy="161132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1EC856-BD3E-5800-0CB6-385E9E528B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6508" y="5283970"/>
                <a:ext cx="115859" cy="178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E954439-E1C1-E38E-4B2C-7D2C906644A3}"/>
                  </a:ext>
                </a:extLst>
              </p14:cNvPr>
              <p14:cNvContentPartPr/>
              <p14:nvPr/>
            </p14:nvContentPartPr>
            <p14:xfrm>
              <a:off x="2151632" y="5341370"/>
              <a:ext cx="232746" cy="87098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E954439-E1C1-E38E-4B2C-7D2C906644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2625" y="5332372"/>
                <a:ext cx="250400" cy="104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B977F47-9CE9-775A-C855-97E10F65BB9C}"/>
                  </a:ext>
                </a:extLst>
              </p14:cNvPr>
              <p14:cNvContentPartPr/>
              <p14:nvPr/>
            </p14:nvContentPartPr>
            <p14:xfrm>
              <a:off x="1956145" y="5280885"/>
              <a:ext cx="100163" cy="18629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B977F47-9CE9-775A-C855-97E10F65BB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47138" y="5271877"/>
                <a:ext cx="117818" cy="203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C2885F5-9036-BA7E-29CF-17567D6A63ED}"/>
                  </a:ext>
                </a:extLst>
              </p14:cNvPr>
              <p14:cNvContentPartPr/>
              <p14:nvPr/>
            </p14:nvContentPartPr>
            <p14:xfrm>
              <a:off x="1975016" y="5374758"/>
              <a:ext cx="120970" cy="48388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C2885F5-9036-BA7E-29CF-17567D6A63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66015" y="5365730"/>
                <a:ext cx="138611" cy="66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610AA8-852B-AF7A-F9D3-4C4B077AEEC1}"/>
                  </a:ext>
                </a:extLst>
              </p14:cNvPr>
              <p14:cNvContentPartPr/>
              <p14:nvPr/>
            </p14:nvContentPartPr>
            <p14:xfrm>
              <a:off x="2692127" y="5401371"/>
              <a:ext cx="16936" cy="5613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610AA8-852B-AF7A-F9D3-4C4B077AEE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83118" y="5392433"/>
                <a:ext cx="34593" cy="7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7ACF928-6E7E-33EF-A6EF-F8C1B8916DC9}"/>
                  </a:ext>
                </a:extLst>
              </p14:cNvPr>
              <p14:cNvContentPartPr/>
              <p14:nvPr/>
            </p14:nvContentPartPr>
            <p14:xfrm>
              <a:off x="2684385" y="5317660"/>
              <a:ext cx="98712" cy="63388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7ACF928-6E7E-33EF-A6EF-F8C1B8916D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75378" y="5308656"/>
                <a:ext cx="116365" cy="8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E9764CF-FE6C-F2E4-B7F8-93B2AB9424FB}"/>
                  </a:ext>
                </a:extLst>
              </p14:cNvPr>
              <p14:cNvContentPartPr/>
              <p14:nvPr/>
            </p14:nvContentPartPr>
            <p14:xfrm>
              <a:off x="2758902" y="5360725"/>
              <a:ext cx="269037" cy="96776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E9764CF-FE6C-F2E4-B7F8-93B2AB9424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49898" y="5351764"/>
                <a:ext cx="286685" cy="114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82CC434-7B56-E16B-B6E3-9FEF08CD6933}"/>
                  </a:ext>
                </a:extLst>
              </p14:cNvPr>
              <p14:cNvContentPartPr/>
              <p14:nvPr/>
            </p14:nvContentPartPr>
            <p14:xfrm>
              <a:off x="3004230" y="5292014"/>
              <a:ext cx="79356" cy="50807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82CC434-7B56-E16B-B6E3-9FEF08CD69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95171" y="5283006"/>
                <a:ext cx="97111" cy="6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6E025C3-1D41-6A7E-EB52-F5EB42DFBBBE}"/>
                  </a:ext>
                </a:extLst>
              </p14:cNvPr>
              <p14:cNvContentPartPr/>
              <p14:nvPr/>
            </p14:nvContentPartPr>
            <p14:xfrm>
              <a:off x="850478" y="5660247"/>
              <a:ext cx="75001" cy="12097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6E025C3-1D41-6A7E-EB52-F5EB42DFBBB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1463" y="5651246"/>
                <a:ext cx="92670" cy="13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37A68B2-5CFE-341A-2A0D-8C445095E500}"/>
                  </a:ext>
                </a:extLst>
              </p14:cNvPr>
              <p14:cNvContentPartPr/>
              <p14:nvPr/>
            </p14:nvContentPartPr>
            <p14:xfrm>
              <a:off x="851930" y="5584762"/>
              <a:ext cx="133067" cy="107421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37A68B2-5CFE-341A-2A0D-8C445095E5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2915" y="5575750"/>
                <a:ext cx="150737" cy="125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43E7755-55E6-BF39-FAB2-BA68CF496A21}"/>
                  </a:ext>
                </a:extLst>
              </p14:cNvPr>
              <p14:cNvContentPartPr/>
              <p14:nvPr/>
            </p14:nvContentPartPr>
            <p14:xfrm>
              <a:off x="1014998" y="5643795"/>
              <a:ext cx="84195" cy="108873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43E7755-55E6-BF39-FAB2-BA68CF496A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6041" y="5634782"/>
                <a:ext cx="101751" cy="12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4E463C0-397D-A4BB-AED4-4A3636CF9E47}"/>
                  </a:ext>
                </a:extLst>
              </p14:cNvPr>
              <p14:cNvContentPartPr/>
              <p14:nvPr/>
            </p14:nvContentPartPr>
            <p14:xfrm>
              <a:off x="1130645" y="5649602"/>
              <a:ext cx="224037" cy="128228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4E463C0-397D-A4BB-AED4-4A3636CF9E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1640" y="5640597"/>
                <a:ext cx="241686" cy="145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B7B3428-0412-2077-3E07-81A5735B73EC}"/>
                  </a:ext>
                </a:extLst>
              </p14:cNvPr>
              <p14:cNvContentPartPr/>
              <p14:nvPr/>
            </p14:nvContentPartPr>
            <p14:xfrm>
              <a:off x="1293229" y="5614279"/>
              <a:ext cx="68227" cy="80808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B7B3428-0412-2077-3E07-81A5735B73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84204" y="5605260"/>
                <a:ext cx="85915" cy="98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08D4F87-B9B3-D9A4-9513-ECEB9E946BD4}"/>
                  </a:ext>
                </a:extLst>
              </p14:cNvPr>
              <p14:cNvContentPartPr/>
              <p14:nvPr/>
            </p14:nvContentPartPr>
            <p14:xfrm>
              <a:off x="1427747" y="5662667"/>
              <a:ext cx="15484" cy="822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08D4F87-B9B3-D9A4-9513-ECEB9E946BD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18745" y="5653647"/>
                <a:ext cx="33129" cy="99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5C96D34-D754-3935-BD74-595983F75AA7}"/>
                  </a:ext>
                </a:extLst>
              </p14:cNvPr>
              <p14:cNvContentPartPr/>
              <p14:nvPr/>
            </p14:nvContentPartPr>
            <p14:xfrm>
              <a:off x="1450490" y="5607988"/>
              <a:ext cx="215327" cy="152906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5C96D34-D754-3935-BD74-595983F75AA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41488" y="5598972"/>
                <a:ext cx="232971" cy="170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B3D43C8-FBB9-55E2-4FCD-A56544F70185}"/>
                  </a:ext>
                </a:extLst>
              </p14:cNvPr>
              <p14:cNvContentPartPr/>
              <p14:nvPr/>
            </p14:nvContentPartPr>
            <p14:xfrm>
              <a:off x="1654203" y="5601698"/>
              <a:ext cx="83711" cy="39194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B3D43C8-FBB9-55E2-4FCD-A56544F7018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45182" y="5592709"/>
                <a:ext cx="101391" cy="56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0794381-76FA-4034-7BE3-BDBA3E131F3C}"/>
                  </a:ext>
                </a:extLst>
              </p14:cNvPr>
              <p14:cNvContentPartPr/>
              <p14:nvPr/>
            </p14:nvContentPartPr>
            <p14:xfrm>
              <a:off x="1662913" y="5644279"/>
              <a:ext cx="136454" cy="100163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0794381-76FA-4034-7BE3-BDBA3E131F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53912" y="5635272"/>
                <a:ext cx="154096" cy="117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3F12151-FC12-588B-EB1C-A7006E4FAA4E}"/>
                  </a:ext>
                </a:extLst>
              </p14:cNvPr>
              <p14:cNvContentPartPr/>
              <p14:nvPr/>
            </p14:nvContentPartPr>
            <p14:xfrm>
              <a:off x="2379056" y="5621537"/>
              <a:ext cx="484" cy="484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3F12151-FC12-588B-EB1C-A7006E4FAA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6956" y="5609437"/>
                <a:ext cx="24200" cy="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4DC55C6-E251-611A-16DD-281C0ECC83AA}"/>
                  </a:ext>
                </a:extLst>
              </p14:cNvPr>
              <p14:cNvContentPartPr/>
              <p14:nvPr/>
            </p14:nvContentPartPr>
            <p14:xfrm>
              <a:off x="2341314" y="5603149"/>
              <a:ext cx="75485" cy="121938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4DC55C6-E251-611A-16DD-281C0ECC83A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32285" y="5594130"/>
                <a:ext cx="93182" cy="13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4C631D5-D4FF-899A-7E10-00C333A17B31}"/>
                  </a:ext>
                </a:extLst>
              </p14:cNvPr>
              <p14:cNvContentPartPr/>
              <p14:nvPr/>
            </p14:nvContentPartPr>
            <p14:xfrm>
              <a:off x="2478252" y="5608956"/>
              <a:ext cx="96292" cy="84679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4C631D5-D4FF-899A-7E10-00C333A17B3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69236" y="5599909"/>
                <a:ext cx="113964" cy="10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2F70809-176A-6C95-7551-69C42AABC3D3}"/>
                  </a:ext>
                </a:extLst>
              </p14:cNvPr>
              <p14:cNvContentPartPr/>
              <p14:nvPr/>
            </p14:nvContentPartPr>
            <p14:xfrm>
              <a:off x="2595351" y="5605085"/>
              <a:ext cx="129680" cy="9097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2F70809-176A-6C95-7551-69C42AABC3D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86320" y="5596060"/>
                <a:ext cx="147380" cy="10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31D9A16-50D9-AF5B-1EB4-7314E2894135}"/>
                  </a:ext>
                </a:extLst>
              </p14:cNvPr>
              <p14:cNvContentPartPr/>
              <p14:nvPr/>
            </p14:nvContentPartPr>
            <p14:xfrm>
              <a:off x="2762289" y="5620085"/>
              <a:ext cx="213875" cy="103067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31D9A16-50D9-AF5B-1EB4-7314E289413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53288" y="5611044"/>
                <a:ext cx="231518" cy="12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727C596-BFE6-7B41-CAE7-1C2528E2B70F}"/>
                  </a:ext>
                </a:extLst>
              </p14:cNvPr>
              <p14:cNvContentPartPr/>
              <p14:nvPr/>
            </p14:nvContentPartPr>
            <p14:xfrm>
              <a:off x="2867775" y="5584278"/>
              <a:ext cx="111292" cy="60969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727C596-BFE6-7B41-CAE7-1C2528E2B70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58771" y="5575259"/>
                <a:ext cx="128940" cy="7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E44E055-4BCA-2E4D-3CE2-0E07F1503DD7}"/>
                  </a:ext>
                </a:extLst>
              </p14:cNvPr>
              <p14:cNvContentPartPr/>
              <p14:nvPr/>
            </p14:nvContentPartPr>
            <p14:xfrm>
              <a:off x="2212601" y="5620569"/>
              <a:ext cx="115164" cy="93389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E44E055-4BCA-2E4D-3CE2-0E07F1503DD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03604" y="5611555"/>
                <a:ext cx="132798" cy="111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32166A9-6DC7-CE8B-9D28-D38538DCB7A7}"/>
                  </a:ext>
                </a:extLst>
              </p14:cNvPr>
              <p14:cNvContentPartPr/>
              <p14:nvPr/>
            </p14:nvContentPartPr>
            <p14:xfrm>
              <a:off x="812252" y="5932672"/>
              <a:ext cx="255489" cy="126777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32166A9-6DC7-CE8B-9D28-D38538DCB7A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03243" y="5923668"/>
                <a:ext cx="273146" cy="14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A1B1DA2-960C-06BD-4365-788554808DC1}"/>
                  </a:ext>
                </a:extLst>
              </p14:cNvPr>
              <p14:cNvContentPartPr/>
              <p14:nvPr/>
            </p14:nvContentPartPr>
            <p14:xfrm>
              <a:off x="1015481" y="6009125"/>
              <a:ext cx="102099" cy="13065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A1B1DA2-960C-06BD-4365-788554808DC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6462" y="6000052"/>
                <a:ext cx="119777" cy="3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2ED223-39E7-395F-53A0-84A8332FDED6}"/>
                  </a:ext>
                </a:extLst>
              </p14:cNvPr>
              <p14:cNvContentPartPr/>
              <p14:nvPr/>
            </p14:nvContentPartPr>
            <p14:xfrm>
              <a:off x="1390005" y="5940898"/>
              <a:ext cx="9194" cy="65808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2ED223-39E7-395F-53A0-84A8332FDED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380811" y="5931858"/>
                <a:ext cx="27214" cy="83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CE78FED-EAA8-0466-9EA8-FAEEEC208BE0}"/>
                  </a:ext>
                </a:extLst>
              </p14:cNvPr>
              <p14:cNvContentPartPr/>
              <p14:nvPr/>
            </p14:nvContentPartPr>
            <p14:xfrm>
              <a:off x="1444683" y="5928801"/>
              <a:ext cx="90486" cy="92905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CE78FED-EAA8-0466-9EA8-FAEEEC208BE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35670" y="5919799"/>
                <a:ext cx="108151" cy="110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3B34ACC-9DBC-86B4-BDEC-26AD32734E81}"/>
                  </a:ext>
                </a:extLst>
              </p14:cNvPr>
              <p14:cNvContentPartPr/>
              <p14:nvPr/>
            </p14:nvContentPartPr>
            <p14:xfrm>
              <a:off x="1880659" y="5896381"/>
              <a:ext cx="222585" cy="113712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3B34ACC-9DBC-86B4-BDEC-26AD32734E8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71655" y="5887385"/>
                <a:ext cx="240233" cy="131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B1B42AC-A802-9FF6-92DE-32B0E1FEBB25}"/>
                  </a:ext>
                </a:extLst>
              </p14:cNvPr>
              <p14:cNvContentPartPr/>
              <p14:nvPr/>
            </p14:nvContentPartPr>
            <p14:xfrm>
              <a:off x="2136148" y="5877510"/>
              <a:ext cx="231295" cy="109841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B1B42AC-A802-9FF6-92DE-32B0E1FEBB2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127127" y="5868507"/>
                <a:ext cx="248976" cy="12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E05B42A-E8AD-29FB-8022-8A135A33E203}"/>
                  </a:ext>
                </a:extLst>
              </p14:cNvPr>
              <p14:cNvContentPartPr/>
              <p14:nvPr/>
            </p14:nvContentPartPr>
            <p14:xfrm>
              <a:off x="2370346" y="5866864"/>
              <a:ext cx="55646" cy="112744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E05B42A-E8AD-29FB-8022-8A135A33E20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61313" y="5857859"/>
                <a:ext cx="73352" cy="130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8716A9-DD5C-43DB-E461-B5517C35A62E}"/>
                  </a:ext>
                </a:extLst>
              </p14:cNvPr>
              <p14:cNvContentPartPr/>
              <p14:nvPr/>
            </p14:nvContentPartPr>
            <p14:xfrm>
              <a:off x="2347604" y="5957350"/>
              <a:ext cx="72098" cy="12097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8716A9-DD5C-43DB-E461-B5517C35A62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338592" y="5948186"/>
                <a:ext cx="89762" cy="30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B61C4EE-B8F5-B46D-0920-C33A49459BDF}"/>
                  </a:ext>
                </a:extLst>
              </p14:cNvPr>
              <p14:cNvContentPartPr/>
              <p14:nvPr/>
            </p14:nvContentPartPr>
            <p14:xfrm>
              <a:off x="2464703" y="5898316"/>
              <a:ext cx="142261" cy="89518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B61C4EE-B8F5-B46D-0920-C33A49459BD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55653" y="5889255"/>
                <a:ext cx="159998" cy="107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1A9B724-C051-5C7B-B650-2637C0C797D2}"/>
                  </a:ext>
                </a:extLst>
              </p14:cNvPr>
              <p14:cNvContentPartPr/>
              <p14:nvPr/>
            </p14:nvContentPartPr>
            <p14:xfrm>
              <a:off x="2654868" y="5856219"/>
              <a:ext cx="189681" cy="10597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1A9B724-C051-5C7B-B650-2637C0C797D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45870" y="5847208"/>
                <a:ext cx="207317" cy="123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0B1AFE4-1CA7-522C-FEB0-63448ED86060}"/>
                  </a:ext>
                </a:extLst>
              </p14:cNvPr>
              <p14:cNvContentPartPr/>
              <p14:nvPr/>
            </p14:nvContentPartPr>
            <p14:xfrm>
              <a:off x="1140337" y="6222570"/>
              <a:ext cx="85163" cy="93389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0B1AFE4-1CA7-522C-FEB0-63448ED8606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31315" y="6213556"/>
                <a:ext cx="102845" cy="111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8B91075-8923-F61F-76E4-FF5FCD9568BE}"/>
                  </a:ext>
                </a:extLst>
              </p14:cNvPr>
              <p14:cNvContentPartPr/>
              <p14:nvPr/>
            </p14:nvContentPartPr>
            <p14:xfrm>
              <a:off x="1151467" y="6178053"/>
              <a:ext cx="98228" cy="74518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8B91075-8923-F61F-76E4-FF5FCD9568B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42405" y="6168965"/>
                <a:ext cx="115989" cy="92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2231E31-C5FD-65F0-F2DA-B63A625DFD7F}"/>
                  </a:ext>
                </a:extLst>
              </p14:cNvPr>
              <p14:cNvContentPartPr/>
              <p14:nvPr/>
            </p14:nvContentPartPr>
            <p14:xfrm>
              <a:off x="1301953" y="6166440"/>
              <a:ext cx="93873" cy="43549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2231E31-C5FD-65F0-F2DA-B63A625DFD7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292996" y="6157516"/>
                <a:ext cx="111429" cy="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5EF7486-A6E2-D69C-E672-D8E8970442A7}"/>
                  </a:ext>
                </a:extLst>
              </p14:cNvPr>
              <p14:cNvContentPartPr/>
              <p14:nvPr/>
            </p14:nvContentPartPr>
            <p14:xfrm>
              <a:off x="1585991" y="6192569"/>
              <a:ext cx="165971" cy="118067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5EF7486-A6E2-D69C-E672-D8E8970442A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576990" y="6183570"/>
                <a:ext cx="183612" cy="135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BFBC997-00C6-F5BC-11B1-845A9C8448A6}"/>
                  </a:ext>
                </a:extLst>
              </p14:cNvPr>
              <p14:cNvContentPartPr/>
              <p14:nvPr/>
            </p14:nvContentPartPr>
            <p14:xfrm>
              <a:off x="1803737" y="6204667"/>
              <a:ext cx="10161" cy="68227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BFBC997-00C6-F5BC-11B1-845A9C8448A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794665" y="6195642"/>
                <a:ext cx="27943" cy="8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1062C77-FD6E-9C79-58E7-1B852C489CDA}"/>
                  </a:ext>
                </a:extLst>
              </p14:cNvPr>
              <p14:cNvContentPartPr/>
              <p14:nvPr/>
            </p14:nvContentPartPr>
            <p14:xfrm>
              <a:off x="1869061" y="6186279"/>
              <a:ext cx="286457" cy="109841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1062C77-FD6E-9C79-58E7-1B852C489CD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60076" y="6177276"/>
                <a:ext cx="304069" cy="12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600ADC2-0856-3BB9-5460-ECE40CE28370}"/>
                  </a:ext>
                </a:extLst>
              </p14:cNvPr>
              <p14:cNvContentPartPr/>
              <p14:nvPr/>
            </p14:nvContentPartPr>
            <p14:xfrm>
              <a:off x="2029226" y="6133536"/>
              <a:ext cx="120002" cy="68227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600ADC2-0856-3BB9-5460-ECE40CE2837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20217" y="6124511"/>
                <a:ext cx="137660" cy="8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7CE8D8E-A5AA-FD14-9E6F-2EC1720D6EF1}"/>
                  </a:ext>
                </a:extLst>
              </p14:cNvPr>
              <p14:cNvContentPartPr/>
              <p14:nvPr/>
            </p14:nvContentPartPr>
            <p14:xfrm>
              <a:off x="2207777" y="6128697"/>
              <a:ext cx="204198" cy="140325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7CE8D8E-A5AA-FD14-9E6F-2EC1720D6EF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198789" y="6119679"/>
                <a:ext cx="221814" cy="15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92978CC-69B8-A328-168B-0B796B9F93FF}"/>
                  </a:ext>
                </a:extLst>
              </p14:cNvPr>
              <p14:cNvContentPartPr/>
              <p14:nvPr/>
            </p14:nvContentPartPr>
            <p14:xfrm>
              <a:off x="2432298" y="6167408"/>
              <a:ext cx="204681" cy="98712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92978CC-69B8-A328-168B-0B796B9F93F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423289" y="6158401"/>
                <a:ext cx="222338" cy="116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E8E8AFC-FF96-E716-8BDE-6B00162288AE}"/>
                  </a:ext>
                </a:extLst>
              </p14:cNvPr>
              <p14:cNvContentPartPr/>
              <p14:nvPr/>
            </p14:nvContentPartPr>
            <p14:xfrm>
              <a:off x="5983653" y="5402943"/>
              <a:ext cx="16936" cy="5613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E8E8AFC-FF96-E716-8BDE-6B00162288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4644" y="5394005"/>
                <a:ext cx="34593" cy="7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FEF2F7D-F8A6-10C2-CA82-65B8BA9A34E1}"/>
                  </a:ext>
                </a:extLst>
              </p14:cNvPr>
              <p14:cNvContentPartPr/>
              <p14:nvPr/>
            </p14:nvContentPartPr>
            <p14:xfrm>
              <a:off x="5975911" y="5319232"/>
              <a:ext cx="98712" cy="63388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FEF2F7D-F8A6-10C2-CA82-65B8BA9A34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66904" y="5310228"/>
                <a:ext cx="116365" cy="81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1365A30-B703-D136-F752-3EA10B1F62C9}"/>
                  </a:ext>
                </a:extLst>
              </p14:cNvPr>
              <p14:cNvContentPartPr/>
              <p14:nvPr/>
            </p14:nvContentPartPr>
            <p14:xfrm>
              <a:off x="6050428" y="5362297"/>
              <a:ext cx="269037" cy="96776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1365A30-B703-D136-F752-3EA10B1F62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41424" y="5353336"/>
                <a:ext cx="286685" cy="114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5D17E79-62EA-7380-BE26-1D75C93A5D51}"/>
                  </a:ext>
                </a:extLst>
              </p14:cNvPr>
              <p14:cNvContentPartPr/>
              <p14:nvPr/>
            </p14:nvContentPartPr>
            <p14:xfrm>
              <a:off x="6295756" y="5293586"/>
              <a:ext cx="79356" cy="50807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5D17E79-62EA-7380-BE26-1D75C93A5D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86697" y="5284578"/>
                <a:ext cx="97111" cy="6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39D9AC2-F98F-B51E-0E3F-963F09365799}"/>
                  </a:ext>
                </a:extLst>
              </p14:cNvPr>
              <p14:cNvContentPartPr/>
              <p14:nvPr/>
            </p14:nvContentPartPr>
            <p14:xfrm>
              <a:off x="4142004" y="5661819"/>
              <a:ext cx="75001" cy="12097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39D9AC2-F98F-B51E-0E3F-963F093657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32989" y="5652818"/>
                <a:ext cx="92670" cy="13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C9D668C-BFF7-3ADD-E3E4-077ECA8730AE}"/>
                  </a:ext>
                </a:extLst>
              </p14:cNvPr>
              <p14:cNvContentPartPr/>
              <p14:nvPr/>
            </p14:nvContentPartPr>
            <p14:xfrm>
              <a:off x="4143456" y="5586334"/>
              <a:ext cx="133067" cy="107421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C9D668C-BFF7-3ADD-E3E4-077ECA8730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34441" y="5577322"/>
                <a:ext cx="150737" cy="125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6C9E588-8E01-BB9E-2990-366ABB7E92AD}"/>
                  </a:ext>
                </a:extLst>
              </p14:cNvPr>
              <p14:cNvContentPartPr/>
              <p14:nvPr/>
            </p14:nvContentPartPr>
            <p14:xfrm>
              <a:off x="4306524" y="5645367"/>
              <a:ext cx="84195" cy="108873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6C9E588-8E01-BB9E-2990-366ABB7E92A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97567" y="5636354"/>
                <a:ext cx="101751" cy="126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0863B1A-5318-2165-5859-D87A89A9601D}"/>
                  </a:ext>
                </a:extLst>
              </p14:cNvPr>
              <p14:cNvContentPartPr/>
              <p14:nvPr/>
            </p14:nvContentPartPr>
            <p14:xfrm>
              <a:off x="4422171" y="5651174"/>
              <a:ext cx="224037" cy="128228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0863B1A-5318-2165-5859-D87A89A960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13166" y="5642169"/>
                <a:ext cx="241686" cy="145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B67FDC3-4E6C-BE26-6582-1F1B94222AD6}"/>
                  </a:ext>
                </a:extLst>
              </p14:cNvPr>
              <p14:cNvContentPartPr/>
              <p14:nvPr/>
            </p14:nvContentPartPr>
            <p14:xfrm>
              <a:off x="4584755" y="5615851"/>
              <a:ext cx="68227" cy="80808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B67FDC3-4E6C-BE26-6582-1F1B94222A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75730" y="5606832"/>
                <a:ext cx="85915" cy="98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549F87E-3212-40C4-D3E6-860497FE9B6B}"/>
                  </a:ext>
                </a:extLst>
              </p14:cNvPr>
              <p14:cNvContentPartPr/>
              <p14:nvPr/>
            </p14:nvContentPartPr>
            <p14:xfrm>
              <a:off x="4719273" y="5664239"/>
              <a:ext cx="15484" cy="822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549F87E-3212-40C4-D3E6-860497FE9B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10271" y="5655219"/>
                <a:ext cx="33129" cy="99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DB05E0F-B55E-CC90-F634-EBAD1EA29F56}"/>
                  </a:ext>
                </a:extLst>
              </p14:cNvPr>
              <p14:cNvContentPartPr/>
              <p14:nvPr/>
            </p14:nvContentPartPr>
            <p14:xfrm>
              <a:off x="4742016" y="5609560"/>
              <a:ext cx="215327" cy="152906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DB05E0F-B55E-CC90-F634-EBAD1EA29F5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3014" y="5600544"/>
                <a:ext cx="232971" cy="170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33C73BD-1A81-FD42-05BD-B448AA9A70D1}"/>
                  </a:ext>
                </a:extLst>
              </p14:cNvPr>
              <p14:cNvContentPartPr/>
              <p14:nvPr/>
            </p14:nvContentPartPr>
            <p14:xfrm>
              <a:off x="4945729" y="5603270"/>
              <a:ext cx="83711" cy="39194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33C73BD-1A81-FD42-05BD-B448AA9A70D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36708" y="5594281"/>
                <a:ext cx="101391" cy="56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042847F-3972-F17D-06BD-6138BC5E97E4}"/>
                  </a:ext>
                </a:extLst>
              </p14:cNvPr>
              <p14:cNvContentPartPr/>
              <p14:nvPr/>
            </p14:nvContentPartPr>
            <p14:xfrm>
              <a:off x="4954439" y="5645851"/>
              <a:ext cx="136454" cy="100163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042847F-3972-F17D-06BD-6138BC5E97E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45438" y="5636844"/>
                <a:ext cx="154096" cy="117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9CC3758-91FB-4AE6-C2FA-383B40AFCD20}"/>
                  </a:ext>
                </a:extLst>
              </p14:cNvPr>
              <p14:cNvContentPartPr/>
              <p14:nvPr/>
            </p14:nvContentPartPr>
            <p14:xfrm>
              <a:off x="5670582" y="5623109"/>
              <a:ext cx="484" cy="484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9CC3758-91FB-4AE6-C2FA-383B40AFCD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8482" y="5611009"/>
                <a:ext cx="24200" cy="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EA5E2D9-5572-177A-B60A-CF57E06AF07F}"/>
                  </a:ext>
                </a:extLst>
              </p14:cNvPr>
              <p14:cNvContentPartPr/>
              <p14:nvPr/>
            </p14:nvContentPartPr>
            <p14:xfrm>
              <a:off x="5632840" y="5604721"/>
              <a:ext cx="75485" cy="121938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EA5E2D9-5572-177A-B60A-CF57E06AF0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23811" y="5595702"/>
                <a:ext cx="93182" cy="13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44CC4CB-BE19-C954-6FB1-4983894EA466}"/>
                  </a:ext>
                </a:extLst>
              </p14:cNvPr>
              <p14:cNvContentPartPr/>
              <p14:nvPr/>
            </p14:nvContentPartPr>
            <p14:xfrm>
              <a:off x="5769778" y="5610528"/>
              <a:ext cx="96292" cy="84679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44CC4CB-BE19-C954-6FB1-4983894EA46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60762" y="5601481"/>
                <a:ext cx="113964" cy="102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638E69E-6D64-9F0F-5452-4CC83F01E84B}"/>
                  </a:ext>
                </a:extLst>
              </p14:cNvPr>
              <p14:cNvContentPartPr/>
              <p14:nvPr/>
            </p14:nvContentPartPr>
            <p14:xfrm>
              <a:off x="5886877" y="5606657"/>
              <a:ext cx="129680" cy="9097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638E69E-6D64-9F0F-5452-4CC83F01E84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7846" y="5597632"/>
                <a:ext cx="147380" cy="10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A986036-64F9-2CF4-BC64-46B89CC4A01D}"/>
                  </a:ext>
                </a:extLst>
              </p14:cNvPr>
              <p14:cNvContentPartPr/>
              <p14:nvPr/>
            </p14:nvContentPartPr>
            <p14:xfrm>
              <a:off x="6053815" y="5621657"/>
              <a:ext cx="213875" cy="103067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A986036-64F9-2CF4-BC64-46B89CC4A01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044814" y="5612616"/>
                <a:ext cx="231518" cy="12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47173DE-D756-6CB7-AE44-901672DCAFAD}"/>
                  </a:ext>
                </a:extLst>
              </p14:cNvPr>
              <p14:cNvContentPartPr/>
              <p14:nvPr/>
            </p14:nvContentPartPr>
            <p14:xfrm>
              <a:off x="6159301" y="5585850"/>
              <a:ext cx="111292" cy="60969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47173DE-D756-6CB7-AE44-901672DCAFA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50297" y="5576831"/>
                <a:ext cx="128940" cy="7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1A9190A-7FB6-75BD-EB98-EBBEA131A404}"/>
                  </a:ext>
                </a:extLst>
              </p14:cNvPr>
              <p14:cNvContentPartPr/>
              <p14:nvPr/>
            </p14:nvContentPartPr>
            <p14:xfrm>
              <a:off x="5504127" y="5622141"/>
              <a:ext cx="115164" cy="93389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1A9190A-7FB6-75BD-EB98-EBBEA131A40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95130" y="5613127"/>
                <a:ext cx="132798" cy="111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74CC038-8B9F-5D9B-50C3-AA0200906A99}"/>
                  </a:ext>
                </a:extLst>
              </p14:cNvPr>
              <p14:cNvContentPartPr/>
              <p14:nvPr/>
            </p14:nvContentPartPr>
            <p14:xfrm>
              <a:off x="4103778" y="5934244"/>
              <a:ext cx="255489" cy="126777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74CC038-8B9F-5D9B-50C3-AA0200906A9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94769" y="5925240"/>
                <a:ext cx="273146" cy="14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D9803C8-BA17-261E-1372-8123E334240A}"/>
                  </a:ext>
                </a:extLst>
              </p14:cNvPr>
              <p14:cNvContentPartPr/>
              <p14:nvPr/>
            </p14:nvContentPartPr>
            <p14:xfrm>
              <a:off x="4307007" y="6010697"/>
              <a:ext cx="102099" cy="13065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D9803C8-BA17-261E-1372-8123E334240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97988" y="6001624"/>
                <a:ext cx="119777" cy="3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83C2C3A-F0D1-9FC5-0FF1-A1A765CCFDD1}"/>
                  </a:ext>
                </a:extLst>
              </p14:cNvPr>
              <p14:cNvContentPartPr/>
              <p14:nvPr/>
            </p14:nvContentPartPr>
            <p14:xfrm>
              <a:off x="4431863" y="6224142"/>
              <a:ext cx="85163" cy="93389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83C2C3A-F0D1-9FC5-0FF1-A1A765CCFDD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22841" y="6215128"/>
                <a:ext cx="102845" cy="111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2EEBF16-402E-142B-0072-28143BD7A435}"/>
                  </a:ext>
                </a:extLst>
              </p14:cNvPr>
              <p14:cNvContentPartPr/>
              <p14:nvPr/>
            </p14:nvContentPartPr>
            <p14:xfrm>
              <a:off x="4442993" y="6179625"/>
              <a:ext cx="98228" cy="74518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2EEBF16-402E-142B-0072-28143BD7A43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433931" y="6170537"/>
                <a:ext cx="115989" cy="92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264C9AF-28F1-0B35-3793-407B220094AF}"/>
                  </a:ext>
                </a:extLst>
              </p14:cNvPr>
              <p14:cNvContentPartPr/>
              <p14:nvPr/>
            </p14:nvContentPartPr>
            <p14:xfrm>
              <a:off x="4593479" y="6168012"/>
              <a:ext cx="93873" cy="43549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264C9AF-28F1-0B35-3793-407B220094A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84522" y="6159088"/>
                <a:ext cx="111429" cy="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2D03DFC-2781-11F4-C6D4-A6441D25D945}"/>
                  </a:ext>
                </a:extLst>
              </p14:cNvPr>
              <p14:cNvContentPartPr/>
              <p14:nvPr/>
            </p14:nvContentPartPr>
            <p14:xfrm>
              <a:off x="4877517" y="6194141"/>
              <a:ext cx="165971" cy="118067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2D03DFC-2781-11F4-C6D4-A6441D25D94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868516" y="6185142"/>
                <a:ext cx="183612" cy="135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2937E14-CE95-BC45-AA96-3E72053D86EC}"/>
                  </a:ext>
                </a:extLst>
              </p14:cNvPr>
              <p14:cNvContentPartPr/>
              <p14:nvPr/>
            </p14:nvContentPartPr>
            <p14:xfrm>
              <a:off x="5095263" y="6206239"/>
              <a:ext cx="10161" cy="68227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2937E14-CE95-BC45-AA96-3E72053D86E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086191" y="6197214"/>
                <a:ext cx="27943" cy="8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4801174-8831-2BF4-031A-947F821AC0FE}"/>
                  </a:ext>
                </a:extLst>
              </p14:cNvPr>
              <p14:cNvContentPartPr/>
              <p14:nvPr/>
            </p14:nvContentPartPr>
            <p14:xfrm>
              <a:off x="5160587" y="6187851"/>
              <a:ext cx="286457" cy="109841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4801174-8831-2BF4-031A-947F821AC0F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51602" y="6178848"/>
                <a:ext cx="304069" cy="12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08A0214-0EE6-C7BB-BA8D-C2BA14C3C032}"/>
                  </a:ext>
                </a:extLst>
              </p14:cNvPr>
              <p14:cNvContentPartPr/>
              <p14:nvPr/>
            </p14:nvContentPartPr>
            <p14:xfrm>
              <a:off x="5320752" y="6135108"/>
              <a:ext cx="120002" cy="68227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08A0214-0EE6-C7BB-BA8D-C2BA14C3C03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311743" y="6126083"/>
                <a:ext cx="137660" cy="8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FF1B81C-435B-D498-E80F-11FDDD3EEC0B}"/>
                  </a:ext>
                </a:extLst>
              </p14:cNvPr>
              <p14:cNvContentPartPr/>
              <p14:nvPr/>
            </p14:nvContentPartPr>
            <p14:xfrm>
              <a:off x="5499303" y="6130269"/>
              <a:ext cx="204198" cy="140325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FF1B81C-435B-D498-E80F-11FDDD3EEC0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490315" y="6121251"/>
                <a:ext cx="221814" cy="158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C1A1A21-06F3-012C-96BF-3F9CEB638DEC}"/>
                  </a:ext>
                </a:extLst>
              </p14:cNvPr>
              <p14:cNvContentPartPr/>
              <p14:nvPr/>
            </p14:nvContentPartPr>
            <p14:xfrm>
              <a:off x="5723824" y="6168980"/>
              <a:ext cx="204681" cy="98712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C1A1A21-06F3-012C-96BF-3F9CEB638DE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714815" y="6159973"/>
                <a:ext cx="222338" cy="116365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349D0B6-433F-E8F0-508C-3937444B3A81}"/>
              </a:ext>
            </a:extLst>
          </p:cNvPr>
          <p:cNvGrpSpPr/>
          <p:nvPr/>
        </p:nvGrpSpPr>
        <p:grpSpPr>
          <a:xfrm>
            <a:off x="4039278" y="5305532"/>
            <a:ext cx="216720" cy="146520"/>
            <a:chOff x="4039278" y="5305532"/>
            <a:chExt cx="2167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E56D28-06DD-2F8F-CCEA-AFE38F760537}"/>
                    </a:ext>
                  </a:extLst>
                </p14:cNvPr>
                <p14:cNvContentPartPr/>
                <p14:nvPr/>
              </p14:nvContentPartPr>
              <p14:xfrm>
                <a:off x="4039278" y="5305532"/>
                <a:ext cx="17280" cy="142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E56D28-06DD-2F8F-CCEA-AFE38F7605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0278" y="5296532"/>
                  <a:ext cx="34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7116EAE-5F4A-F719-5F4C-557CCD799E90}"/>
                    </a:ext>
                  </a:extLst>
                </p14:cNvPr>
                <p14:cNvContentPartPr/>
                <p14:nvPr/>
              </p14:nvContentPartPr>
              <p14:xfrm>
                <a:off x="4114878" y="5317052"/>
                <a:ext cx="141120" cy="135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7116EAE-5F4A-F719-5F4C-557CCD799E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05878" y="5308412"/>
                  <a:ext cx="158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ED8FA7F-D56E-DB7F-A2D8-87BD6B1BDFA1}"/>
              </a:ext>
            </a:extLst>
          </p:cNvPr>
          <p:cNvGrpSpPr/>
          <p:nvPr/>
        </p:nvGrpSpPr>
        <p:grpSpPr>
          <a:xfrm>
            <a:off x="4584678" y="5292572"/>
            <a:ext cx="1055160" cy="123480"/>
            <a:chOff x="4584678" y="5292572"/>
            <a:chExt cx="105516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57C2CFD-731E-6EB1-8CAA-B819755264E7}"/>
                    </a:ext>
                  </a:extLst>
                </p14:cNvPr>
                <p14:cNvContentPartPr/>
                <p14:nvPr/>
              </p14:nvContentPartPr>
              <p14:xfrm>
                <a:off x="4584678" y="5292572"/>
                <a:ext cx="264600" cy="1224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57C2CFD-731E-6EB1-8CAA-B819755264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76038" y="5283572"/>
                  <a:ext cx="282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8E4667C-7A7C-9485-FCBE-4E64CF8BD108}"/>
                    </a:ext>
                  </a:extLst>
                </p14:cNvPr>
                <p14:cNvContentPartPr/>
                <p14:nvPr/>
              </p14:nvContentPartPr>
              <p14:xfrm>
                <a:off x="4900398" y="5294372"/>
                <a:ext cx="149400" cy="1087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8E4667C-7A7C-9485-FCBE-4E64CF8BD1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91758" y="5285732"/>
                  <a:ext cx="167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2293308-6C85-FF1B-60F3-29C3F395CFE9}"/>
                    </a:ext>
                  </a:extLst>
                </p14:cNvPr>
                <p14:cNvContentPartPr/>
                <p14:nvPr/>
              </p14:nvContentPartPr>
              <p14:xfrm>
                <a:off x="5082558" y="5297972"/>
                <a:ext cx="123840" cy="108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2293308-6C85-FF1B-60F3-29C3F395CFE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73918" y="5288972"/>
                  <a:ext cx="141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29E4956-3FCA-C1B7-3547-856ECB03E9D5}"/>
                    </a:ext>
                  </a:extLst>
                </p14:cNvPr>
                <p14:cNvContentPartPr/>
                <p14:nvPr/>
              </p14:nvContentPartPr>
              <p14:xfrm>
                <a:off x="5086518" y="5348012"/>
                <a:ext cx="105120" cy="13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29E4956-3FCA-C1B7-3547-856ECB03E9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77878" y="5339372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FAB2193-DA4A-8877-3C6D-1477E82B3015}"/>
                    </a:ext>
                  </a:extLst>
                </p14:cNvPr>
                <p14:cNvContentPartPr/>
                <p14:nvPr/>
              </p14:nvContentPartPr>
              <p14:xfrm>
                <a:off x="5209638" y="5308772"/>
                <a:ext cx="120960" cy="10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FAB2193-DA4A-8877-3C6D-1477E82B30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00998" y="5300132"/>
                  <a:ext cx="13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744412E-F738-CABB-F08E-BD4AFA7112E5}"/>
                    </a:ext>
                  </a:extLst>
                </p14:cNvPr>
                <p14:cNvContentPartPr/>
                <p14:nvPr/>
              </p14:nvContentPartPr>
              <p14:xfrm>
                <a:off x="5344998" y="5303372"/>
                <a:ext cx="294840" cy="103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744412E-F738-CABB-F08E-BD4AFA7112E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35998" y="5294732"/>
                  <a:ext cx="3124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19E172C-27EC-E6C5-539D-3FBD62E59DEB}"/>
              </a:ext>
            </a:extLst>
          </p:cNvPr>
          <p:cNvGrpSpPr/>
          <p:nvPr/>
        </p:nvGrpSpPr>
        <p:grpSpPr>
          <a:xfrm>
            <a:off x="4700958" y="5829692"/>
            <a:ext cx="1614960" cy="180720"/>
            <a:chOff x="4700958" y="5829692"/>
            <a:chExt cx="16149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D7A7945-1322-35A7-9538-BAF0B73A0FC1}"/>
                    </a:ext>
                  </a:extLst>
                </p14:cNvPr>
                <p14:cNvContentPartPr/>
                <p14:nvPr/>
              </p14:nvContentPartPr>
              <p14:xfrm>
                <a:off x="4700958" y="5888372"/>
                <a:ext cx="142560" cy="122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D7A7945-1322-35A7-9538-BAF0B73A0F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91958" y="5879372"/>
                  <a:ext cx="160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F1DE7CC-254B-44AE-DECA-2829954DA1FA}"/>
                    </a:ext>
                  </a:extLst>
                </p14:cNvPr>
                <p14:cNvContentPartPr/>
                <p14:nvPr/>
              </p14:nvContentPartPr>
              <p14:xfrm>
                <a:off x="4884918" y="5861732"/>
                <a:ext cx="13320" cy="55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F1DE7CC-254B-44AE-DECA-2829954DA1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75918" y="5853092"/>
                  <a:ext cx="30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B2496EC-974A-B61A-5C6E-B7965A57EE8A}"/>
                    </a:ext>
                  </a:extLst>
                </p14:cNvPr>
                <p14:cNvContentPartPr/>
                <p14:nvPr/>
              </p14:nvContentPartPr>
              <p14:xfrm>
                <a:off x="5006598" y="5877572"/>
                <a:ext cx="12600" cy="102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B2496EC-974A-B61A-5C6E-B7965A57EE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97598" y="5868932"/>
                  <a:ext cx="30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6A2B18C-07BF-ECB4-1FF8-036C8933FFCF}"/>
                    </a:ext>
                  </a:extLst>
                </p14:cNvPr>
                <p14:cNvContentPartPr/>
                <p14:nvPr/>
              </p14:nvContentPartPr>
              <p14:xfrm>
                <a:off x="5077878" y="5886212"/>
                <a:ext cx="118440" cy="107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6A2B18C-07BF-ECB4-1FF8-036C8933F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68878" y="5877572"/>
                  <a:ext cx="136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FE86298-B8FC-311E-0679-BADED2C65666}"/>
                    </a:ext>
                  </a:extLst>
                </p14:cNvPr>
                <p14:cNvContentPartPr/>
                <p14:nvPr/>
              </p14:nvContentPartPr>
              <p14:xfrm>
                <a:off x="5283798" y="5864972"/>
                <a:ext cx="174240" cy="123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FE86298-B8FC-311E-0679-BADED2C656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75158" y="5856332"/>
                  <a:ext cx="19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07FABE7-EAF0-186F-AD06-A0A6F5A787CB}"/>
                    </a:ext>
                  </a:extLst>
                </p14:cNvPr>
                <p14:cNvContentPartPr/>
                <p14:nvPr/>
              </p14:nvContentPartPr>
              <p14:xfrm>
                <a:off x="5532198" y="5840852"/>
                <a:ext cx="203400" cy="124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07FABE7-EAF0-186F-AD06-A0A6F5A787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23198" y="5831852"/>
                  <a:ext cx="22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C631AA1-233C-C3F4-85B7-B65F23232080}"/>
                    </a:ext>
                  </a:extLst>
                </p14:cNvPr>
                <p14:cNvContentPartPr/>
                <p14:nvPr/>
              </p14:nvContentPartPr>
              <p14:xfrm>
                <a:off x="5850798" y="5829692"/>
                <a:ext cx="153000" cy="160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C631AA1-233C-C3F4-85B7-B65F2323208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1798" y="5821052"/>
                  <a:ext cx="17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307156A-9670-0363-7703-497A38CCA057}"/>
                    </a:ext>
                  </a:extLst>
                </p14:cNvPr>
                <p14:cNvContentPartPr/>
                <p14:nvPr/>
              </p14:nvContentPartPr>
              <p14:xfrm>
                <a:off x="5891118" y="5892692"/>
                <a:ext cx="90000" cy="13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307156A-9670-0363-7703-497A38CCA0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82478" y="5884052"/>
                  <a:ext cx="107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111D39-2E27-C0B8-CA72-4622D9DC19C4}"/>
                    </a:ext>
                  </a:extLst>
                </p14:cNvPr>
                <p14:cNvContentPartPr/>
                <p14:nvPr/>
              </p14:nvContentPartPr>
              <p14:xfrm>
                <a:off x="6063918" y="5832572"/>
                <a:ext cx="93240" cy="165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111D39-2E27-C0B8-CA72-4622D9DC19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4918" y="5823572"/>
                  <a:ext cx="110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CFFFAEB-2EB9-AFA6-0E7C-2AB3750B6493}"/>
                    </a:ext>
                  </a:extLst>
                </p14:cNvPr>
                <p14:cNvContentPartPr/>
                <p14:nvPr/>
              </p14:nvContentPartPr>
              <p14:xfrm>
                <a:off x="6067878" y="5876852"/>
                <a:ext cx="248040" cy="100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CFFFAEB-2EB9-AFA6-0E7C-2AB3750B64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59238" y="5867852"/>
                  <a:ext cx="26568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36E20D1-78B5-3029-2C1B-78B84EAF3F47}"/>
              </a:ext>
            </a:extLst>
          </p:cNvPr>
          <p:cNvGrpSpPr/>
          <p:nvPr/>
        </p:nvGrpSpPr>
        <p:grpSpPr>
          <a:xfrm>
            <a:off x="1847238" y="4712612"/>
            <a:ext cx="177120" cy="66960"/>
            <a:chOff x="1847238" y="4712612"/>
            <a:chExt cx="17712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C3494E-C6B7-B4E6-03A3-2FC2315BDFAF}"/>
                    </a:ext>
                  </a:extLst>
                </p14:cNvPr>
                <p14:cNvContentPartPr/>
                <p14:nvPr/>
              </p14:nvContentPartPr>
              <p14:xfrm>
                <a:off x="1847238" y="4712612"/>
                <a:ext cx="175320" cy="20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C3494E-C6B7-B4E6-03A3-2FC2315BD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38598" y="4703972"/>
                  <a:ext cx="192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9EAC469-7987-F5AC-4738-BE9A53A14D6F}"/>
                    </a:ext>
                  </a:extLst>
                </p14:cNvPr>
                <p14:cNvContentPartPr/>
                <p14:nvPr/>
              </p14:nvContentPartPr>
              <p14:xfrm>
                <a:off x="1861278" y="4768772"/>
                <a:ext cx="163080" cy="10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9EAC469-7987-F5AC-4738-BE9A53A14D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52638" y="4760132"/>
                  <a:ext cx="1807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E03D643-9D28-CBA3-712F-D6B2280BC7D7}"/>
              </a:ext>
            </a:extLst>
          </p:cNvPr>
          <p:cNvGrpSpPr/>
          <p:nvPr/>
        </p:nvGrpSpPr>
        <p:grpSpPr>
          <a:xfrm>
            <a:off x="5253918" y="4773452"/>
            <a:ext cx="169560" cy="81360"/>
            <a:chOff x="5253918" y="4773452"/>
            <a:chExt cx="16956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005E3C9-BB25-2CF4-46F6-9D015572F7D7}"/>
                    </a:ext>
                  </a:extLst>
                </p14:cNvPr>
                <p14:cNvContentPartPr/>
                <p14:nvPr/>
              </p14:nvContentPartPr>
              <p14:xfrm>
                <a:off x="5253918" y="4773452"/>
                <a:ext cx="154080" cy="23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005E3C9-BB25-2CF4-46F6-9D015572F7D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45278" y="4764812"/>
                  <a:ext cx="171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AF4204F-F6B4-DD6A-D56F-E09B67678BAF}"/>
                    </a:ext>
                  </a:extLst>
                </p14:cNvPr>
                <p14:cNvContentPartPr/>
                <p14:nvPr/>
              </p14:nvContentPartPr>
              <p14:xfrm>
                <a:off x="5261478" y="4849052"/>
                <a:ext cx="162000" cy="5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AF4204F-F6B4-DD6A-D56F-E09B67678B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52838" y="4840052"/>
                  <a:ext cx="1796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CB4832-9542-5EEB-1C70-E65CA8708E9E}"/>
                  </a:ext>
                </a:extLst>
              </p14:cNvPr>
              <p14:cNvContentPartPr/>
              <p14:nvPr/>
            </p14:nvContentPartPr>
            <p14:xfrm>
              <a:off x="1842198" y="5953172"/>
              <a:ext cx="1026720" cy="216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CB4832-9542-5EEB-1C70-E65CA8708E9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24198" y="5917172"/>
                <a:ext cx="1062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640D91C-B245-0043-7049-7062CDC3DDDB}"/>
                  </a:ext>
                </a:extLst>
              </p14:cNvPr>
              <p14:cNvContentPartPr/>
              <p14:nvPr/>
            </p14:nvContentPartPr>
            <p14:xfrm>
              <a:off x="4560558" y="5391932"/>
              <a:ext cx="1044720" cy="140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640D91C-B245-0043-7049-7062CDC3DDD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42918" y="5356292"/>
                <a:ext cx="1080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08C75B0-9648-E83E-6761-66E75858192C}"/>
                  </a:ext>
                </a:extLst>
              </p14:cNvPr>
              <p14:cNvContentPartPr/>
              <p14:nvPr/>
            </p14:nvContentPartPr>
            <p14:xfrm>
              <a:off x="1113558" y="5387612"/>
              <a:ext cx="1263600" cy="331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08C75B0-9648-E83E-6761-66E75858192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95918" y="5351972"/>
                <a:ext cx="1299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6ABF034-161F-B7F1-C533-E90C738ECDDD}"/>
                  </a:ext>
                </a:extLst>
              </p14:cNvPr>
              <p14:cNvContentPartPr/>
              <p14:nvPr/>
            </p14:nvContentPartPr>
            <p14:xfrm>
              <a:off x="5047278" y="5951732"/>
              <a:ext cx="1115640" cy="262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6ABF034-161F-B7F1-C533-E90C738ECDD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029638" y="5916092"/>
                <a:ext cx="11512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509E46C-AD5F-AFC4-0B82-A497C50F1BD5}"/>
                  </a:ext>
                </a:extLst>
              </p14:cNvPr>
              <p14:cNvContentPartPr/>
              <p14:nvPr/>
            </p14:nvContentPartPr>
            <p14:xfrm>
              <a:off x="6139878" y="5930492"/>
              <a:ext cx="167760" cy="201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509E46C-AD5F-AFC4-0B82-A497C50F1BD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121878" y="5894492"/>
                <a:ext cx="2034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F106C9B-D10E-8CD8-B83F-2F6151A57655}"/>
              </a:ext>
            </a:extLst>
          </p:cNvPr>
          <p:cNvGrpSpPr/>
          <p:nvPr/>
        </p:nvGrpSpPr>
        <p:grpSpPr>
          <a:xfrm>
            <a:off x="9762918" y="4635572"/>
            <a:ext cx="166320" cy="80640"/>
            <a:chOff x="9762918" y="4635572"/>
            <a:chExt cx="16632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7FDF71E-6BEB-CBF0-F0B9-D7658199D033}"/>
                    </a:ext>
                  </a:extLst>
                </p14:cNvPr>
                <p14:cNvContentPartPr/>
                <p14:nvPr/>
              </p14:nvContentPartPr>
              <p14:xfrm>
                <a:off x="9778398" y="4635572"/>
                <a:ext cx="150840" cy="38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7FDF71E-6BEB-CBF0-F0B9-D7658199D03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69398" y="4626572"/>
                  <a:ext cx="168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2540BF-772E-452D-67E3-81D1E2BAD328}"/>
                    </a:ext>
                  </a:extLst>
                </p14:cNvPr>
                <p14:cNvContentPartPr/>
                <p14:nvPr/>
              </p14:nvContentPartPr>
              <p14:xfrm>
                <a:off x="9762918" y="4711892"/>
                <a:ext cx="160200" cy="4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2540BF-772E-452D-67E3-81D1E2BAD3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54278" y="4703252"/>
                  <a:ext cx="1778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35D2F2F-9FDE-82A8-1541-4A8E5C5EF63B}"/>
              </a:ext>
            </a:extLst>
          </p:cNvPr>
          <p:cNvGrpSpPr/>
          <p:nvPr/>
        </p:nvGrpSpPr>
        <p:grpSpPr>
          <a:xfrm>
            <a:off x="8700759" y="5195561"/>
            <a:ext cx="248760" cy="129600"/>
            <a:chOff x="8672478" y="5016452"/>
            <a:chExt cx="2487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78A8DCE-FF22-488E-64C1-33F15449B5CB}"/>
                    </a:ext>
                  </a:extLst>
                </p14:cNvPr>
                <p14:cNvContentPartPr/>
                <p14:nvPr/>
              </p14:nvContentPartPr>
              <p14:xfrm>
                <a:off x="8672478" y="5016452"/>
                <a:ext cx="90360" cy="124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78A8DCE-FF22-488E-64C1-33F15449B5C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63838" y="5007452"/>
                  <a:ext cx="10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8F13C54-E040-E8A5-1F76-D9ADAF96BF82}"/>
                    </a:ext>
                  </a:extLst>
                </p14:cNvPr>
                <p14:cNvContentPartPr/>
                <p14:nvPr/>
              </p14:nvContentPartPr>
              <p14:xfrm>
                <a:off x="8812878" y="5027972"/>
                <a:ext cx="101520" cy="118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8F13C54-E040-E8A5-1F76-D9ADAF96BF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03878" y="5019332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C9A7751-46D1-89D9-4077-659A6064CD1D}"/>
                    </a:ext>
                  </a:extLst>
                </p14:cNvPr>
                <p14:cNvContentPartPr/>
                <p14:nvPr/>
              </p14:nvContentPartPr>
              <p14:xfrm>
                <a:off x="8846718" y="5100692"/>
                <a:ext cx="74520" cy="11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C9A7751-46D1-89D9-4077-659A6064CD1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37718" y="5091692"/>
                  <a:ext cx="921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2D4D5AD-2903-3E52-44AA-12781FEF5B23}"/>
              </a:ext>
            </a:extLst>
          </p:cNvPr>
          <p:cNvGrpSpPr/>
          <p:nvPr/>
        </p:nvGrpSpPr>
        <p:grpSpPr>
          <a:xfrm>
            <a:off x="9445599" y="5096201"/>
            <a:ext cx="568800" cy="210600"/>
            <a:chOff x="9417318" y="4917092"/>
            <a:chExt cx="5688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B133D36-0042-EB2D-7AD4-280AD9EECF55}"/>
                    </a:ext>
                  </a:extLst>
                </p14:cNvPr>
                <p14:cNvContentPartPr/>
                <p14:nvPr/>
              </p14:nvContentPartPr>
              <p14:xfrm>
                <a:off x="9417318" y="4951292"/>
                <a:ext cx="159480" cy="176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B133D36-0042-EB2D-7AD4-280AD9EECF5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08318" y="4942652"/>
                  <a:ext cx="177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D058F5-F760-9E5E-BB52-CC97808E56B9}"/>
                    </a:ext>
                  </a:extLst>
                </p14:cNvPr>
                <p14:cNvContentPartPr/>
                <p14:nvPr/>
              </p14:nvContentPartPr>
              <p14:xfrm>
                <a:off x="9643398" y="4917092"/>
                <a:ext cx="183600" cy="193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D058F5-F760-9E5E-BB52-CC97808E56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34758" y="4908092"/>
                  <a:ext cx="201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874B6C5-ED49-2E2D-F344-C5BE1B8737BA}"/>
                    </a:ext>
                  </a:extLst>
                </p14:cNvPr>
                <p14:cNvContentPartPr/>
                <p14:nvPr/>
              </p14:nvContentPartPr>
              <p14:xfrm>
                <a:off x="9886398" y="4937252"/>
                <a:ext cx="99720" cy="144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874B6C5-ED49-2E2D-F344-C5BE1B8737B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77758" y="4928612"/>
                  <a:ext cx="1173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33BD7CE8-32E1-401D-0399-BBB77AA3A04B}"/>
              </a:ext>
            </a:extLst>
          </p:cNvPr>
          <p:cNvGrpSpPr/>
          <p:nvPr/>
        </p:nvGrpSpPr>
        <p:grpSpPr>
          <a:xfrm>
            <a:off x="9300879" y="5536481"/>
            <a:ext cx="325800" cy="153000"/>
            <a:chOff x="9272598" y="5357372"/>
            <a:chExt cx="3258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4714C5D-A571-D0CD-7E58-5DED628DB1A9}"/>
                    </a:ext>
                  </a:extLst>
                </p14:cNvPr>
                <p14:cNvContentPartPr/>
                <p14:nvPr/>
              </p14:nvContentPartPr>
              <p14:xfrm>
                <a:off x="9272598" y="5357372"/>
                <a:ext cx="137160" cy="153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4714C5D-A571-D0CD-7E58-5DED628DB1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63958" y="5348732"/>
                  <a:ext cx="154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FA05633-2F7C-BCA4-2639-7A9416732273}"/>
                    </a:ext>
                  </a:extLst>
                </p14:cNvPr>
                <p14:cNvContentPartPr/>
                <p14:nvPr/>
              </p14:nvContentPartPr>
              <p14:xfrm>
                <a:off x="9340638" y="5453852"/>
                <a:ext cx="63000" cy="136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FA05633-2F7C-BCA4-2639-7A941673227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31638" y="5445212"/>
                  <a:ext cx="80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C4EAD5A-B9EE-1431-2DB4-85592A8663D5}"/>
                    </a:ext>
                  </a:extLst>
                </p14:cNvPr>
                <p14:cNvContentPartPr/>
                <p14:nvPr/>
              </p14:nvContentPartPr>
              <p14:xfrm>
                <a:off x="9454038" y="5368892"/>
                <a:ext cx="144360" cy="128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C4EAD5A-B9EE-1431-2DB4-85592A8663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45038" y="5359892"/>
                  <a:ext cx="162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EA5178B-E950-41C4-3576-5B937C06FEB4}"/>
              </a:ext>
            </a:extLst>
          </p:cNvPr>
          <p:cNvGrpSpPr/>
          <p:nvPr/>
        </p:nvGrpSpPr>
        <p:grpSpPr>
          <a:xfrm>
            <a:off x="10270359" y="5429921"/>
            <a:ext cx="693000" cy="202320"/>
            <a:chOff x="10242078" y="5250812"/>
            <a:chExt cx="6930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C7DFB19-EBD5-39E1-D919-5C237A064CB8}"/>
                    </a:ext>
                  </a:extLst>
                </p14:cNvPr>
                <p14:cNvContentPartPr/>
                <p14:nvPr/>
              </p14:nvContentPartPr>
              <p14:xfrm>
                <a:off x="10242078" y="5250812"/>
                <a:ext cx="193320" cy="197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C7DFB19-EBD5-39E1-D919-5C237A064C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33438" y="5242172"/>
                  <a:ext cx="210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763E410-D68B-BA30-7E75-BCED46A132A0}"/>
                    </a:ext>
                  </a:extLst>
                </p14:cNvPr>
                <p14:cNvContentPartPr/>
                <p14:nvPr/>
              </p14:nvContentPartPr>
              <p14:xfrm>
                <a:off x="10501278" y="5321012"/>
                <a:ext cx="200160" cy="132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763E410-D68B-BA30-7E75-BCED46A132A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92278" y="5312012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CF831A2-F855-C929-B34B-BDE449C9BD79}"/>
                    </a:ext>
                  </a:extLst>
                </p14:cNvPr>
                <p14:cNvContentPartPr/>
                <p14:nvPr/>
              </p14:nvContentPartPr>
              <p14:xfrm>
                <a:off x="10761198" y="5265212"/>
                <a:ext cx="163440" cy="184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CF831A2-F855-C929-B34B-BDE449C9BD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52558" y="5256212"/>
                  <a:ext cx="181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E54E7CB-48C5-EA2F-8E4F-A4EA8FFEBCC6}"/>
                    </a:ext>
                  </a:extLst>
                </p14:cNvPr>
                <p14:cNvContentPartPr/>
                <p14:nvPr/>
              </p14:nvContentPartPr>
              <p14:xfrm>
                <a:off x="10795038" y="5386172"/>
                <a:ext cx="140040" cy="7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E54E7CB-48C5-EA2F-8E4F-A4EA8FFEBC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86398" y="5377172"/>
                  <a:ext cx="1576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150FDDE-226E-8991-EA4E-1EFDADFF05DD}"/>
              </a:ext>
            </a:extLst>
          </p:cNvPr>
          <p:cNvGrpSpPr/>
          <p:nvPr/>
        </p:nvGrpSpPr>
        <p:grpSpPr>
          <a:xfrm>
            <a:off x="10447119" y="5103401"/>
            <a:ext cx="875880" cy="149400"/>
            <a:chOff x="10418838" y="4924292"/>
            <a:chExt cx="87588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B8C1D30-0F6B-2CF2-0AC1-47BE693A687A}"/>
                    </a:ext>
                  </a:extLst>
                </p14:cNvPr>
                <p14:cNvContentPartPr/>
                <p14:nvPr/>
              </p14:nvContentPartPr>
              <p14:xfrm>
                <a:off x="10613238" y="4989812"/>
                <a:ext cx="88200" cy="838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B8C1D30-0F6B-2CF2-0AC1-47BE693A687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04598" y="4981172"/>
                  <a:ext cx="105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0B712BB-CECF-1921-0092-8F21B30B7ABD}"/>
                    </a:ext>
                  </a:extLst>
                </p14:cNvPr>
                <p14:cNvContentPartPr/>
                <p14:nvPr/>
              </p14:nvContentPartPr>
              <p14:xfrm>
                <a:off x="10625478" y="4945532"/>
                <a:ext cx="99720" cy="48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0B712BB-CECF-1921-0092-8F21B30B7A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616838" y="4936532"/>
                  <a:ext cx="11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51CD044-F365-07E7-A56B-4F3CC35D13AE}"/>
                    </a:ext>
                  </a:extLst>
                </p14:cNvPr>
                <p14:cNvContentPartPr/>
                <p14:nvPr/>
              </p14:nvContentPartPr>
              <p14:xfrm>
                <a:off x="10745358" y="4966412"/>
                <a:ext cx="224640" cy="1065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51CD044-F365-07E7-A56B-4F3CC35D13A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36718" y="4957772"/>
                  <a:ext cx="242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DB07D59-0DDB-FB8A-3FB8-B0C362CEF126}"/>
                    </a:ext>
                  </a:extLst>
                </p14:cNvPr>
                <p14:cNvContentPartPr/>
                <p14:nvPr/>
              </p14:nvContentPartPr>
              <p14:xfrm>
                <a:off x="10897638" y="4939772"/>
                <a:ext cx="97920" cy="51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DB07D59-0DDB-FB8A-3FB8-B0C362CEF1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88638" y="4930772"/>
                  <a:ext cx="115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4D2112C-5D57-BA5C-9338-6E59E6CBD718}"/>
                    </a:ext>
                  </a:extLst>
                </p14:cNvPr>
                <p14:cNvContentPartPr/>
                <p14:nvPr/>
              </p14:nvContentPartPr>
              <p14:xfrm>
                <a:off x="11027958" y="4952372"/>
                <a:ext cx="227160" cy="112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4D2112C-5D57-BA5C-9338-6E59E6CBD7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18958" y="4943372"/>
                  <a:ext cx="244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8258245-83DC-7301-1DDD-3A6755A5BC9F}"/>
                    </a:ext>
                  </a:extLst>
                </p14:cNvPr>
                <p14:cNvContentPartPr/>
                <p14:nvPr/>
              </p14:nvContentPartPr>
              <p14:xfrm>
                <a:off x="11161518" y="5019692"/>
                <a:ext cx="133200" cy="6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8258245-83DC-7301-1DDD-3A6755A5BC9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52518" y="5011052"/>
                  <a:ext cx="150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D243D14-10B6-8A5A-9AE1-4DFCC5FE5991}"/>
                    </a:ext>
                  </a:extLst>
                </p14:cNvPr>
                <p14:cNvContentPartPr/>
                <p14:nvPr/>
              </p14:nvContentPartPr>
              <p14:xfrm>
                <a:off x="10418838" y="4924292"/>
                <a:ext cx="142200" cy="146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D243D14-10B6-8A5A-9AE1-4DFCC5FE599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09838" y="4915292"/>
                  <a:ext cx="15984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421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FAD16-2D1C-652C-00B8-318CB510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/>
          <a:stretch/>
        </p:blipFill>
        <p:spPr>
          <a:xfrm>
            <a:off x="173736" y="1188720"/>
            <a:ext cx="4958987" cy="3446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46211-5B74-F0E7-A670-FE10DA4B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41" y="0"/>
            <a:ext cx="5188649" cy="3465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60287-E149-D766-3B3E-D292FBF084AB}"/>
                  </a:ext>
                </a:extLst>
              </p14:cNvPr>
              <p14:cNvContentPartPr/>
              <p14:nvPr/>
            </p14:nvContentPartPr>
            <p14:xfrm>
              <a:off x="1661766" y="1895256"/>
              <a:ext cx="833400" cy="70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60287-E149-D766-3B3E-D292FBF084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762" y="1886256"/>
                <a:ext cx="851048" cy="72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5F894C9-1E6E-6028-AEBC-C92591EE2F99}"/>
              </a:ext>
            </a:extLst>
          </p:cNvPr>
          <p:cNvGrpSpPr/>
          <p:nvPr/>
        </p:nvGrpSpPr>
        <p:grpSpPr>
          <a:xfrm>
            <a:off x="732966" y="173736"/>
            <a:ext cx="1277640" cy="209520"/>
            <a:chOff x="943278" y="2105492"/>
            <a:chExt cx="12776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51A101-E15C-5503-64CA-F1BC4C937570}"/>
                    </a:ext>
                  </a:extLst>
                </p14:cNvPr>
                <p14:cNvContentPartPr/>
                <p14:nvPr/>
              </p14:nvContentPartPr>
              <p14:xfrm>
                <a:off x="943278" y="2202332"/>
                <a:ext cx="215640" cy="11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51A101-E15C-5503-64CA-F1BC4C9375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4278" y="2193332"/>
                  <a:ext cx="233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067705-DA8D-1E6A-0286-9FC16974CD12}"/>
                    </a:ext>
                  </a:extLst>
                </p14:cNvPr>
                <p14:cNvContentPartPr/>
                <p14:nvPr/>
              </p14:nvContentPartPr>
              <p14:xfrm>
                <a:off x="1166838" y="2183972"/>
                <a:ext cx="110880" cy="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067705-DA8D-1E6A-0286-9FC16974CD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7867" y="2174972"/>
                  <a:ext cx="128463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533F31-7055-0210-027F-18F06B419260}"/>
                    </a:ext>
                  </a:extLst>
                </p14:cNvPr>
                <p14:cNvContentPartPr/>
                <p14:nvPr/>
              </p14:nvContentPartPr>
              <p14:xfrm>
                <a:off x="1331358" y="2177852"/>
                <a:ext cx="1440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533F31-7055-0210-027F-18F06B4192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358" y="2168852"/>
                  <a:ext cx="32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E4286-3C7E-A109-8D1F-4886E56E34A8}"/>
                    </a:ext>
                  </a:extLst>
                </p14:cNvPr>
                <p14:cNvContentPartPr/>
                <p14:nvPr/>
              </p14:nvContentPartPr>
              <p14:xfrm>
                <a:off x="1293918" y="2129972"/>
                <a:ext cx="15372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4E4286-3C7E-A109-8D1F-4886E56E34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4918" y="2120972"/>
                  <a:ext cx="171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8613F7-E12E-5439-8388-F0CC350A4792}"/>
                    </a:ext>
                  </a:extLst>
                </p14:cNvPr>
                <p14:cNvContentPartPr/>
                <p14:nvPr/>
              </p14:nvContentPartPr>
              <p14:xfrm>
                <a:off x="1450518" y="2135372"/>
                <a:ext cx="205200" cy="15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8613F7-E12E-5439-8388-F0CC350A47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1518" y="2126350"/>
                  <a:ext cx="222840" cy="167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A9DEBB-6668-57E5-7E33-CF1C938C6955}"/>
                    </a:ext>
                  </a:extLst>
                </p14:cNvPr>
                <p14:cNvContentPartPr/>
                <p14:nvPr/>
              </p14:nvContentPartPr>
              <p14:xfrm>
                <a:off x="1713678" y="2183252"/>
                <a:ext cx="10764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FA9DEBB-6668-57E5-7E33-CF1C938C69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4678" y="2174252"/>
                  <a:ext cx="12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A58FB7-2C13-34CA-D8AD-347BBAA6B359}"/>
                    </a:ext>
                  </a:extLst>
                </p14:cNvPr>
                <p14:cNvContentPartPr/>
                <p14:nvPr/>
              </p14:nvContentPartPr>
              <p14:xfrm>
                <a:off x="1824558" y="2165612"/>
                <a:ext cx="189720" cy="9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A58FB7-2C13-34CA-D8AD-347BBAA6B3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5541" y="2156612"/>
                  <a:ext cx="207394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25D2F3-5D03-D728-01D3-A02C1C1FC436}"/>
                    </a:ext>
                  </a:extLst>
                </p14:cNvPr>
                <p14:cNvContentPartPr/>
                <p14:nvPr/>
              </p14:nvContentPartPr>
              <p14:xfrm>
                <a:off x="1925718" y="2105492"/>
                <a:ext cx="74160" cy="3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25D2F3-5D03-D728-01D3-A02C1C1FC4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16718" y="2096591"/>
                  <a:ext cx="91800" cy="49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E4DBE0-BFC1-E9E8-F808-8651BDDE78B0}"/>
                    </a:ext>
                  </a:extLst>
                </p14:cNvPr>
                <p14:cNvContentPartPr/>
                <p14:nvPr/>
              </p14:nvContentPartPr>
              <p14:xfrm>
                <a:off x="1917438" y="2194772"/>
                <a:ext cx="74160" cy="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E4DBE0-BFC1-E9E8-F808-8651BDDE78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8438" y="2185772"/>
                  <a:ext cx="91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28EA66-8D7B-D5A8-DAD2-F87620057DD8}"/>
                    </a:ext>
                  </a:extLst>
                </p14:cNvPr>
                <p14:cNvContentPartPr/>
                <p14:nvPr/>
              </p14:nvContentPartPr>
              <p14:xfrm>
                <a:off x="2056038" y="2118452"/>
                <a:ext cx="164880" cy="11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28EA66-8D7B-D5A8-DAD2-F87620057D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47038" y="2109452"/>
                  <a:ext cx="1825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FD0EA02-45C8-D8E1-F450-D35CF1C9D83A}"/>
              </a:ext>
            </a:extLst>
          </p:cNvPr>
          <p:cNvGrpSpPr/>
          <p:nvPr/>
        </p:nvGrpSpPr>
        <p:grpSpPr>
          <a:xfrm>
            <a:off x="374406" y="375336"/>
            <a:ext cx="2204280" cy="567000"/>
            <a:chOff x="584718" y="2307092"/>
            <a:chExt cx="220428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CDEC7F-0670-18E2-F254-CCE0328EEA7E}"/>
                    </a:ext>
                  </a:extLst>
                </p14:cNvPr>
                <p14:cNvContentPartPr/>
                <p14:nvPr/>
              </p14:nvContentPartPr>
              <p14:xfrm>
                <a:off x="717918" y="2499332"/>
                <a:ext cx="26280" cy="81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CDEC7F-0670-18E2-F254-CCE0328EEA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8793" y="2490332"/>
                  <a:ext cx="44165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44BD15-8615-BC21-4436-6CE91DA84EC6}"/>
                    </a:ext>
                  </a:extLst>
                </p14:cNvPr>
                <p14:cNvContentPartPr/>
                <p14:nvPr/>
              </p14:nvContentPartPr>
              <p14:xfrm>
                <a:off x="593358" y="2453612"/>
                <a:ext cx="168840" cy="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44BD15-8615-BC21-4436-6CE91DA84E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4377" y="2444612"/>
                  <a:ext cx="186442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243C1D-4E5B-E44E-FE1A-F6B59AA3B6E7}"/>
                    </a:ext>
                  </a:extLst>
                </p14:cNvPr>
                <p14:cNvContentPartPr/>
                <p14:nvPr/>
              </p14:nvContentPartPr>
              <p14:xfrm>
                <a:off x="822678" y="2443532"/>
                <a:ext cx="242640" cy="13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243C1D-4E5B-E44E-FE1A-F6B59AA3B6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3678" y="2434507"/>
                  <a:ext cx="260280" cy="149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0BC789-4906-F90A-8EDD-1A7157C42FE3}"/>
                    </a:ext>
                  </a:extLst>
                </p14:cNvPr>
                <p14:cNvContentPartPr/>
                <p14:nvPr/>
              </p14:nvContentPartPr>
              <p14:xfrm>
                <a:off x="1017078" y="2516252"/>
                <a:ext cx="12024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0BC789-4906-F90A-8EDD-1A7157C42F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8078" y="2507252"/>
                  <a:ext cx="137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D80E2D-8A04-C395-5F73-6E68B9CE47CE}"/>
                    </a:ext>
                  </a:extLst>
                </p14:cNvPr>
                <p14:cNvContentPartPr/>
                <p14:nvPr/>
              </p14:nvContentPartPr>
              <p14:xfrm>
                <a:off x="1168638" y="2445332"/>
                <a:ext cx="23760" cy="8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D80E2D-8A04-C395-5F73-6E68B9CE47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9638" y="2436370"/>
                  <a:ext cx="41400" cy="101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A24CA8B-2DCA-7100-80C6-897ADFD301F3}"/>
                    </a:ext>
                  </a:extLst>
                </p14:cNvPr>
                <p14:cNvContentPartPr/>
                <p14:nvPr/>
              </p14:nvContentPartPr>
              <p14:xfrm>
                <a:off x="1121838" y="2406092"/>
                <a:ext cx="227520" cy="1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A24CA8B-2DCA-7100-80C6-897ADFD301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2838" y="2396819"/>
                  <a:ext cx="245160" cy="3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0E7DD9E-381C-90C3-FBF8-4DE634745C5C}"/>
                    </a:ext>
                  </a:extLst>
                </p14:cNvPr>
                <p14:cNvContentPartPr/>
                <p14:nvPr/>
              </p14:nvContentPartPr>
              <p14:xfrm>
                <a:off x="1259358" y="2446412"/>
                <a:ext cx="30960" cy="8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0E7DD9E-381C-90C3-FBF8-4DE634745C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0358" y="2437412"/>
                  <a:ext cx="48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A72C22-68E1-641C-D4B2-977FD9877B6C}"/>
                    </a:ext>
                  </a:extLst>
                </p14:cNvPr>
                <p14:cNvContentPartPr/>
                <p14:nvPr/>
              </p14:nvContentPartPr>
              <p14:xfrm>
                <a:off x="1356918" y="2413652"/>
                <a:ext cx="101520" cy="12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A72C22-68E1-641C-D4B2-977FD9877B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47918" y="2404652"/>
                  <a:ext cx="119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CC42B9-44F6-5785-0C04-FC3CFEEFE84B}"/>
                    </a:ext>
                  </a:extLst>
                </p14:cNvPr>
                <p14:cNvContentPartPr/>
                <p14:nvPr/>
              </p14:nvContentPartPr>
              <p14:xfrm>
                <a:off x="1405518" y="2498612"/>
                <a:ext cx="65160" cy="22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CC42B9-44F6-5785-0C04-FC3CFEEFE8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96518" y="2489612"/>
                  <a:ext cx="82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60A9E0-E151-E4B4-11FB-2CA58F9B10DF}"/>
                    </a:ext>
                  </a:extLst>
                </p14:cNvPr>
                <p14:cNvContentPartPr/>
                <p14:nvPr/>
              </p14:nvContentPartPr>
              <p14:xfrm>
                <a:off x="1503798" y="2396732"/>
                <a:ext cx="218520" cy="12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60A9E0-E151-E4B4-11FB-2CA58F9B10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94798" y="2387732"/>
                  <a:ext cx="236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E4FEE7-1593-476F-8939-7BB83D5947AE}"/>
                    </a:ext>
                  </a:extLst>
                </p14:cNvPr>
                <p14:cNvContentPartPr/>
                <p14:nvPr/>
              </p14:nvContentPartPr>
              <p14:xfrm>
                <a:off x="1980798" y="2368652"/>
                <a:ext cx="239760" cy="120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E4FEE7-1593-476F-8939-7BB83D5947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71784" y="2359652"/>
                  <a:ext cx="257427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F58497-584A-9A81-3F4A-A1BBDCD07AA4}"/>
                    </a:ext>
                  </a:extLst>
                </p14:cNvPr>
                <p14:cNvContentPartPr/>
                <p14:nvPr/>
              </p14:nvContentPartPr>
              <p14:xfrm>
                <a:off x="2248638" y="2388812"/>
                <a:ext cx="272520" cy="7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F58497-584A-9A81-3F4A-A1BBDCD07A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39626" y="2379812"/>
                  <a:ext cx="290183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2B6395-E772-7037-9154-F0C7B4FB2C3B}"/>
                    </a:ext>
                  </a:extLst>
                </p14:cNvPr>
                <p14:cNvContentPartPr/>
                <p14:nvPr/>
              </p14:nvContentPartPr>
              <p14:xfrm>
                <a:off x="2473998" y="2356412"/>
                <a:ext cx="91080" cy="9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2B6395-E772-7037-9154-F0C7B4FB2C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64998" y="2347447"/>
                  <a:ext cx="108720" cy="11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EFD10EE-34E8-DBD3-B495-8B4769ABEE82}"/>
                    </a:ext>
                  </a:extLst>
                </p14:cNvPr>
                <p14:cNvContentPartPr/>
                <p14:nvPr/>
              </p14:nvContentPartPr>
              <p14:xfrm>
                <a:off x="2479398" y="2307092"/>
                <a:ext cx="97920" cy="74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EFD10EE-34E8-DBD3-B495-8B4769ABEE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70431" y="2298092"/>
                  <a:ext cx="115495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DAA152-3E51-AAA0-07BD-43585B474F18}"/>
                    </a:ext>
                  </a:extLst>
                </p14:cNvPr>
                <p14:cNvContentPartPr/>
                <p14:nvPr/>
              </p14:nvContentPartPr>
              <p14:xfrm>
                <a:off x="601638" y="2783012"/>
                <a:ext cx="6840" cy="9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DAA152-3E51-AAA0-07BD-43585B474F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638" y="2774012"/>
                  <a:ext cx="2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0A9328-915B-7E41-E96C-9311E67B4C83}"/>
                    </a:ext>
                  </a:extLst>
                </p14:cNvPr>
                <p14:cNvContentPartPr/>
                <p14:nvPr/>
              </p14:nvContentPartPr>
              <p14:xfrm>
                <a:off x="584718" y="2716052"/>
                <a:ext cx="101520" cy="87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0A9328-915B-7E41-E96C-9311E67B4C8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5718" y="2707089"/>
                  <a:ext cx="119160" cy="10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2703AE5-2B00-F518-429F-49EB178D1044}"/>
                    </a:ext>
                  </a:extLst>
                </p14:cNvPr>
                <p14:cNvContentPartPr/>
                <p14:nvPr/>
              </p14:nvContentPartPr>
              <p14:xfrm>
                <a:off x="708198" y="2757812"/>
                <a:ext cx="27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2703AE5-2B00-F518-429F-49EB178D10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198" y="2748812"/>
                  <a:ext cx="45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EAFF52-AAD5-B78F-74F8-9D963D13C12E}"/>
                    </a:ext>
                  </a:extLst>
                </p14:cNvPr>
                <p14:cNvContentPartPr/>
                <p14:nvPr/>
              </p14:nvContentPartPr>
              <p14:xfrm>
                <a:off x="766878" y="2745572"/>
                <a:ext cx="378720" cy="10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EAFF52-AAD5-B78F-74F8-9D963D13C1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7878" y="2736572"/>
                  <a:ext cx="396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FCCB23-15FC-9A3A-921B-81F8BCDC7A6D}"/>
                    </a:ext>
                  </a:extLst>
                </p14:cNvPr>
                <p14:cNvContentPartPr/>
                <p14:nvPr/>
              </p14:nvContentPartPr>
              <p14:xfrm>
                <a:off x="935718" y="2726132"/>
                <a:ext cx="75960" cy="69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FCCB23-15FC-9A3A-921B-81F8BCDC7A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718" y="2717132"/>
                  <a:ext cx="93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7B29E9-E378-BEFC-D280-E67A375DF5AB}"/>
                    </a:ext>
                  </a:extLst>
                </p14:cNvPr>
                <p14:cNvContentPartPr/>
                <p14:nvPr/>
              </p14:nvContentPartPr>
              <p14:xfrm>
                <a:off x="1193118" y="2722532"/>
                <a:ext cx="123120" cy="9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7B29E9-E378-BEFC-D280-E67A375DF5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84118" y="2713532"/>
                  <a:ext cx="140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3DADB6-2310-B86C-45B9-FBE30E66F327}"/>
                    </a:ext>
                  </a:extLst>
                </p14:cNvPr>
                <p14:cNvContentPartPr/>
                <p14:nvPr/>
              </p14:nvContentPartPr>
              <p14:xfrm>
                <a:off x="1326678" y="2684012"/>
                <a:ext cx="90360" cy="6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3DADB6-2310-B86C-45B9-FBE30E66F3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17678" y="2674958"/>
                  <a:ext cx="108000" cy="77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FA83194-28CA-83EC-CDDB-8FCFD00D7740}"/>
                    </a:ext>
                  </a:extLst>
                </p14:cNvPr>
                <p14:cNvContentPartPr/>
                <p14:nvPr/>
              </p14:nvContentPartPr>
              <p14:xfrm>
                <a:off x="1332798" y="2767892"/>
                <a:ext cx="86400" cy="2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FA83194-28CA-83EC-CDDB-8FCFD00D77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23798" y="2758892"/>
                  <a:ext cx="104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C6F000-6C61-FD0E-4F9D-03298FA04AE0}"/>
                    </a:ext>
                  </a:extLst>
                </p14:cNvPr>
                <p14:cNvContentPartPr/>
                <p14:nvPr/>
              </p14:nvContentPartPr>
              <p14:xfrm>
                <a:off x="1607118" y="2659532"/>
                <a:ext cx="294840" cy="12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C6F000-6C61-FD0E-4F9D-03298FA04A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98118" y="2650558"/>
                  <a:ext cx="31248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4E0D4E-1476-51B6-7307-D7F4446EACCF}"/>
                    </a:ext>
                  </a:extLst>
                </p14:cNvPr>
                <p14:cNvContentPartPr/>
                <p14:nvPr/>
              </p14:nvContentPartPr>
              <p14:xfrm>
                <a:off x="1847238" y="2608412"/>
                <a:ext cx="110880" cy="2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4E0D4E-1476-51B6-7307-D7F4446EAC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38238" y="2599412"/>
                  <a:ext cx="12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FC7073-A13D-AB37-FE54-3552E2158BDE}"/>
                    </a:ext>
                  </a:extLst>
                </p14:cNvPr>
                <p14:cNvContentPartPr/>
                <p14:nvPr/>
              </p14:nvContentPartPr>
              <p14:xfrm>
                <a:off x="1832118" y="2683292"/>
                <a:ext cx="99720" cy="1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FC7073-A13D-AB37-FE54-3552E2158B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23150" y="2674292"/>
                  <a:ext cx="117297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9E7644-0562-F941-000E-EC4A265E82BF}"/>
                    </a:ext>
                  </a:extLst>
                </p14:cNvPr>
                <p14:cNvContentPartPr/>
                <p14:nvPr/>
              </p14:nvContentPartPr>
              <p14:xfrm>
                <a:off x="1987278" y="2639012"/>
                <a:ext cx="191520" cy="89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9E7644-0562-F941-000E-EC4A265E82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78295" y="2630012"/>
                  <a:ext cx="209127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F479868-71C1-5CA5-C37E-BA92B3DFD7C6}"/>
                    </a:ext>
                  </a:extLst>
                </p14:cNvPr>
                <p14:cNvContentPartPr/>
                <p14:nvPr/>
              </p14:nvContentPartPr>
              <p14:xfrm>
                <a:off x="2245758" y="2642252"/>
                <a:ext cx="85680" cy="89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F479868-71C1-5CA5-C37E-BA92B3DFD7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6758" y="2633288"/>
                  <a:ext cx="103320" cy="106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F49437-CA2A-2BDC-3A9B-C57BFCE58130}"/>
                    </a:ext>
                  </a:extLst>
                </p14:cNvPr>
                <p14:cNvContentPartPr/>
                <p14:nvPr/>
              </p14:nvContentPartPr>
              <p14:xfrm>
                <a:off x="2426118" y="2609492"/>
                <a:ext cx="128160" cy="126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F49437-CA2A-2BDC-3A9B-C57BFCE581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17118" y="2600492"/>
                  <a:ext cx="145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E7F4975-0C0D-BA87-6341-5ADEB8513ABE}"/>
                    </a:ext>
                  </a:extLst>
                </p14:cNvPr>
                <p14:cNvContentPartPr/>
                <p14:nvPr/>
              </p14:nvContentPartPr>
              <p14:xfrm>
                <a:off x="2582718" y="2639012"/>
                <a:ext cx="13320" cy="77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E7F4975-0C0D-BA87-6341-5ADEB8513A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3718" y="2630012"/>
                  <a:ext cx="3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052290-34C9-EB85-03F4-A7AE93C9A4A5}"/>
                    </a:ext>
                  </a:extLst>
                </p14:cNvPr>
                <p14:cNvContentPartPr/>
                <p14:nvPr/>
              </p14:nvContentPartPr>
              <p14:xfrm>
                <a:off x="2682798" y="2629652"/>
                <a:ext cx="102600" cy="8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052290-34C9-EB85-03F4-A7AE93C9A4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73798" y="2620690"/>
                  <a:ext cx="120240" cy="103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8B1710-63AE-744F-370D-EF2A6AAACB23}"/>
                    </a:ext>
                  </a:extLst>
                </p14:cNvPr>
                <p14:cNvContentPartPr/>
                <p14:nvPr/>
              </p14:nvContentPartPr>
              <p14:xfrm>
                <a:off x="2689278" y="2574572"/>
                <a:ext cx="99720" cy="82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8B1710-63AE-744F-370D-EF2A6AAACB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80278" y="2565572"/>
                  <a:ext cx="117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53B4855-0FC3-352E-CADD-4881E1F02B42}"/>
              </a:ext>
            </a:extLst>
          </p:cNvPr>
          <p:cNvGrpSpPr/>
          <p:nvPr/>
        </p:nvGrpSpPr>
        <p:grpSpPr>
          <a:xfrm>
            <a:off x="2295006" y="956016"/>
            <a:ext cx="231840" cy="956520"/>
            <a:chOff x="2505318" y="2887772"/>
            <a:chExt cx="231840" cy="9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B9435F-A530-BBE7-542B-92EEE4D00B76}"/>
                    </a:ext>
                  </a:extLst>
                </p14:cNvPr>
                <p14:cNvContentPartPr/>
                <p14:nvPr/>
              </p14:nvContentPartPr>
              <p14:xfrm>
                <a:off x="2505318" y="2887772"/>
                <a:ext cx="137520" cy="947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B9435F-A530-BBE7-542B-92EEE4D00B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96318" y="2878772"/>
                  <a:ext cx="15516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87AA33-2115-9796-B8E1-0E013D143583}"/>
                    </a:ext>
                  </a:extLst>
                </p14:cNvPr>
                <p14:cNvContentPartPr/>
                <p14:nvPr/>
              </p14:nvContentPartPr>
              <p14:xfrm>
                <a:off x="2561838" y="3749612"/>
                <a:ext cx="175320" cy="94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87AA33-2115-9796-B8E1-0E013D1435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52819" y="3740612"/>
                  <a:ext cx="192996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E0C33A6-B818-29FE-B520-307FDFFA1525}"/>
              </a:ext>
            </a:extLst>
          </p:cNvPr>
          <p:cNvGrpSpPr/>
          <p:nvPr/>
        </p:nvGrpSpPr>
        <p:grpSpPr>
          <a:xfrm>
            <a:off x="5017683" y="2945921"/>
            <a:ext cx="151920" cy="388440"/>
            <a:chOff x="5482518" y="4953092"/>
            <a:chExt cx="15192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E53FF00-40BB-F7E2-6F2C-27C76BF4D924}"/>
                    </a:ext>
                  </a:extLst>
                </p14:cNvPr>
                <p14:cNvContentPartPr/>
                <p14:nvPr/>
              </p14:nvContentPartPr>
              <p14:xfrm>
                <a:off x="5531838" y="4953092"/>
                <a:ext cx="102600" cy="258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E53FF00-40BB-F7E2-6F2C-27C76BF4D9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22838" y="4944092"/>
                  <a:ext cx="120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85F227-B628-EDE3-50E9-2B591B1D4378}"/>
                    </a:ext>
                  </a:extLst>
                </p14:cNvPr>
                <p14:cNvContentPartPr/>
                <p14:nvPr/>
              </p14:nvContentPartPr>
              <p14:xfrm>
                <a:off x="5482518" y="5290052"/>
                <a:ext cx="48960" cy="5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85F227-B628-EDE3-50E9-2B591B1D43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73584" y="5281052"/>
                  <a:ext cx="66471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FC7BB7-A2A7-CAFB-39C0-50D2DE36CF78}"/>
                  </a:ext>
                </a:extLst>
              </p14:cNvPr>
              <p14:cNvContentPartPr/>
              <p14:nvPr/>
            </p14:nvContentPartPr>
            <p14:xfrm>
              <a:off x="10347731" y="2271564"/>
              <a:ext cx="106200" cy="263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FC7BB7-A2A7-CAFB-39C0-50D2DE36CF7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8731" y="2262576"/>
                <a:ext cx="123840" cy="281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0411D4-82E9-08CD-7F32-20314E66EF6A}"/>
                  </a:ext>
                </a:extLst>
              </p14:cNvPr>
              <p14:cNvContentPartPr/>
              <p14:nvPr/>
            </p14:nvContentPartPr>
            <p14:xfrm>
              <a:off x="10272851" y="2631204"/>
              <a:ext cx="60840" cy="59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0411D4-82E9-08CD-7F32-20314E66EF6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63851" y="2622204"/>
                <a:ext cx="78480" cy="766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2C4267E-BC91-F43F-39CC-964FF8A382A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91" y="3511298"/>
            <a:ext cx="5013809" cy="33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B8631-577A-0868-9AA0-C7D87BCE9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460" y="0"/>
            <a:ext cx="4757233" cy="325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31DC0-29FB-8E67-E5BA-6549FADAC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969"/>
            <a:ext cx="5468112" cy="3764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DE026-756C-CDCF-6A92-E4FDCD41D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9" y="3020630"/>
            <a:ext cx="5361432" cy="38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77A77-31AD-B333-B61B-DBD0160B4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82" y="847132"/>
            <a:ext cx="6582449" cy="45098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D78B2A-0BA0-A602-6F5F-4E8405C82859}"/>
              </a:ext>
            </a:extLst>
          </p:cNvPr>
          <p:cNvGrpSpPr/>
          <p:nvPr/>
        </p:nvGrpSpPr>
        <p:grpSpPr>
          <a:xfrm>
            <a:off x="9478158" y="2513732"/>
            <a:ext cx="785160" cy="228960"/>
            <a:chOff x="9478158" y="2513732"/>
            <a:chExt cx="78516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247A3A-3989-4D0A-F9E7-ED235D41F606}"/>
                    </a:ext>
                  </a:extLst>
                </p14:cNvPr>
                <p14:cNvContentPartPr/>
                <p14:nvPr/>
              </p14:nvContentPartPr>
              <p14:xfrm>
                <a:off x="9523518" y="2563772"/>
                <a:ext cx="271800" cy="102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247A3A-3989-4D0A-F9E7-ED235D41F6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14518" y="2554772"/>
                  <a:ext cx="289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F0D8C4-E9F9-A961-53AD-16C4278242FD}"/>
                    </a:ext>
                  </a:extLst>
                </p14:cNvPr>
                <p14:cNvContentPartPr/>
                <p14:nvPr/>
              </p14:nvContentPartPr>
              <p14:xfrm>
                <a:off x="9871998" y="2561252"/>
                <a:ext cx="16920" cy="10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F0D8C4-E9F9-A961-53AD-16C4278242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62998" y="2552252"/>
                  <a:ext cx="3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83BFF7-AC9E-3C9F-CEC7-565A091FED58}"/>
                    </a:ext>
                  </a:extLst>
                </p14:cNvPr>
                <p14:cNvContentPartPr/>
                <p14:nvPr/>
              </p14:nvContentPartPr>
              <p14:xfrm>
                <a:off x="9778758" y="2513732"/>
                <a:ext cx="293040" cy="15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83BFF7-AC9E-3C9F-CEC7-565A091FED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70118" y="2504732"/>
                  <a:ext cx="31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BBA0BB-3B0F-C817-042D-E4B323DED2E5}"/>
                    </a:ext>
                  </a:extLst>
                </p14:cNvPr>
                <p14:cNvContentPartPr/>
                <p14:nvPr/>
              </p14:nvContentPartPr>
              <p14:xfrm>
                <a:off x="9478158" y="2602652"/>
                <a:ext cx="557280" cy="140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BBA0BB-3B0F-C817-042D-E4B323DED2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69158" y="2594012"/>
                  <a:ext cx="574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CAA543-8A91-E0AE-BA2B-924548E5AEB1}"/>
                    </a:ext>
                  </a:extLst>
                </p14:cNvPr>
                <p14:cNvContentPartPr/>
                <p14:nvPr/>
              </p14:nvContentPartPr>
              <p14:xfrm>
                <a:off x="10245678" y="2530652"/>
                <a:ext cx="1080" cy="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CAA543-8A91-E0AE-BA2B-924548E5AE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37038" y="2522012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CA1280-F860-3907-A41C-2E5DCBAD3D15}"/>
                    </a:ext>
                  </a:extLst>
                </p14:cNvPr>
                <p14:cNvContentPartPr/>
                <p14:nvPr/>
              </p14:nvContentPartPr>
              <p14:xfrm>
                <a:off x="10260438" y="2632532"/>
                <a:ext cx="2880" cy="1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CA1280-F860-3907-A41C-2E5DCBAD3D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51438" y="2623892"/>
                  <a:ext cx="20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CC43DF-B0D5-F505-7D58-107F19782174}"/>
              </a:ext>
            </a:extLst>
          </p:cNvPr>
          <p:cNvGrpSpPr/>
          <p:nvPr/>
        </p:nvGrpSpPr>
        <p:grpSpPr>
          <a:xfrm>
            <a:off x="9810438" y="2906492"/>
            <a:ext cx="137880" cy="140760"/>
            <a:chOff x="9810438" y="2906492"/>
            <a:chExt cx="13788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00B002-EA1A-D559-9294-43ED9A8ABC2A}"/>
                    </a:ext>
                  </a:extLst>
                </p14:cNvPr>
                <p14:cNvContentPartPr/>
                <p14:nvPr/>
              </p14:nvContentPartPr>
              <p14:xfrm>
                <a:off x="9810438" y="2906492"/>
                <a:ext cx="75960" cy="14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00B002-EA1A-D559-9294-43ED9A8ABC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01438" y="2897852"/>
                  <a:ext cx="93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B3846A-99CA-1DD2-D08C-423BA9A97C50}"/>
                    </a:ext>
                  </a:extLst>
                </p14:cNvPr>
                <p14:cNvContentPartPr/>
                <p14:nvPr/>
              </p14:nvContentPartPr>
              <p14:xfrm>
                <a:off x="9923838" y="2925572"/>
                <a:ext cx="24480" cy="8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B3846A-99CA-1DD2-D08C-423BA9A97C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15198" y="2916932"/>
                  <a:ext cx="4212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61221D-0053-DD38-E49E-5D0A95882311}"/>
              </a:ext>
            </a:extLst>
          </p:cNvPr>
          <p:cNvGrpSpPr/>
          <p:nvPr/>
        </p:nvGrpSpPr>
        <p:grpSpPr>
          <a:xfrm>
            <a:off x="10220838" y="2875172"/>
            <a:ext cx="831600" cy="163440"/>
            <a:chOff x="10220838" y="2875172"/>
            <a:chExt cx="8316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C59BF7-534B-84ED-3004-92B43ABD2E49}"/>
                    </a:ext>
                  </a:extLst>
                </p14:cNvPr>
                <p14:cNvContentPartPr/>
                <p14:nvPr/>
              </p14:nvContentPartPr>
              <p14:xfrm>
                <a:off x="10260438" y="2945732"/>
                <a:ext cx="28440" cy="9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C59BF7-534B-84ED-3004-92B43ABD2E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51438" y="2936732"/>
                  <a:ext cx="46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1B2276-4458-42F1-1BFA-D995AC3409A5}"/>
                    </a:ext>
                  </a:extLst>
                </p14:cNvPr>
                <p14:cNvContentPartPr/>
                <p14:nvPr/>
              </p14:nvContentPartPr>
              <p14:xfrm>
                <a:off x="10220838" y="2879852"/>
                <a:ext cx="213480" cy="137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1B2276-4458-42F1-1BFA-D995AC3409A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12198" y="2870852"/>
                  <a:ext cx="231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3FC4F6-1198-CF59-9212-CDB5EEFDCB2D}"/>
                    </a:ext>
                  </a:extLst>
                </p14:cNvPr>
                <p14:cNvContentPartPr/>
                <p14:nvPr/>
              </p14:nvContentPartPr>
              <p14:xfrm>
                <a:off x="10487238" y="2875172"/>
                <a:ext cx="73080" cy="11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3FC4F6-1198-CF59-9212-CDB5EEFDCB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78238" y="2866532"/>
                  <a:ext cx="90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E11DF1-B4B9-87C9-4C61-07F6B9CF8C81}"/>
                    </a:ext>
                  </a:extLst>
                </p14:cNvPr>
                <p14:cNvContentPartPr/>
                <p14:nvPr/>
              </p14:nvContentPartPr>
              <p14:xfrm>
                <a:off x="10599558" y="2905052"/>
                <a:ext cx="184680" cy="10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E11DF1-B4B9-87C9-4C61-07F6B9CF8C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90918" y="2896052"/>
                  <a:ext cx="202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DE160C-208E-093B-44C0-E2E58FF7D44B}"/>
                    </a:ext>
                  </a:extLst>
                </p14:cNvPr>
                <p14:cNvContentPartPr/>
                <p14:nvPr/>
              </p14:nvContentPartPr>
              <p14:xfrm>
                <a:off x="10784238" y="2906132"/>
                <a:ext cx="268200" cy="10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DE160C-208E-093B-44C0-E2E58FF7D4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75238" y="2897132"/>
                  <a:ext cx="2858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89E8E5-1EB6-A55A-8868-ADD90654C57D}"/>
              </a:ext>
            </a:extLst>
          </p:cNvPr>
          <p:cNvGrpSpPr/>
          <p:nvPr/>
        </p:nvGrpSpPr>
        <p:grpSpPr>
          <a:xfrm>
            <a:off x="9762918" y="3137612"/>
            <a:ext cx="1199880" cy="208440"/>
            <a:chOff x="9762918" y="3137612"/>
            <a:chExt cx="119988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0C6958-4AB9-7D0D-B1CE-8A760A8A6FC2}"/>
                    </a:ext>
                  </a:extLst>
                </p14:cNvPr>
                <p14:cNvContentPartPr/>
                <p14:nvPr/>
              </p14:nvContentPartPr>
              <p14:xfrm>
                <a:off x="9775158" y="3228692"/>
                <a:ext cx="18360" cy="11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0C6958-4AB9-7D0D-B1CE-8A760A8A6F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66518" y="3220052"/>
                  <a:ext cx="3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9A130B-FBD8-28B0-90DA-58FC2C082A8C}"/>
                    </a:ext>
                  </a:extLst>
                </p14:cNvPr>
                <p14:cNvContentPartPr/>
                <p14:nvPr/>
              </p14:nvContentPartPr>
              <p14:xfrm>
                <a:off x="9762918" y="3171452"/>
                <a:ext cx="147240" cy="8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9A130B-FBD8-28B0-90DA-58FC2C082A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54278" y="3162812"/>
                  <a:ext cx="16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494688-AF3F-3F0E-643F-FFBF5DEB99E7}"/>
                    </a:ext>
                  </a:extLst>
                </p14:cNvPr>
                <p14:cNvContentPartPr/>
                <p14:nvPr/>
              </p14:nvContentPartPr>
              <p14:xfrm>
                <a:off x="9914118" y="3211412"/>
                <a:ext cx="34920" cy="10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494688-AF3F-3F0E-643F-FFBF5DEB99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05118" y="3202412"/>
                  <a:ext cx="52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CD27F5-60A5-8879-8E4A-6585DF7CF658}"/>
                    </a:ext>
                  </a:extLst>
                </p14:cNvPr>
                <p14:cNvContentPartPr/>
                <p14:nvPr/>
              </p14:nvContentPartPr>
              <p14:xfrm>
                <a:off x="9991518" y="3207092"/>
                <a:ext cx="27540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CD27F5-60A5-8879-8E4A-6585DF7CF65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82878" y="3198452"/>
                  <a:ext cx="29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2CB94D-3677-BAB8-24D4-1F329F10E2AA}"/>
                    </a:ext>
                  </a:extLst>
                </p14:cNvPr>
                <p14:cNvContentPartPr/>
                <p14:nvPr/>
              </p14:nvContentPartPr>
              <p14:xfrm>
                <a:off x="10194198" y="3187292"/>
                <a:ext cx="15408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2CB94D-3677-BAB8-24D4-1F329F10E2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85558" y="3178292"/>
                  <a:ext cx="17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0E302B-766D-7338-181D-FEC73320E772}"/>
                    </a:ext>
                  </a:extLst>
                </p14:cNvPr>
                <p14:cNvContentPartPr/>
                <p14:nvPr/>
              </p14:nvContentPartPr>
              <p14:xfrm>
                <a:off x="10402278" y="3163172"/>
                <a:ext cx="217800" cy="15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0E302B-766D-7338-181D-FEC73320E77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93278" y="3154532"/>
                  <a:ext cx="23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CE5789-AC58-5698-8E57-77CA09AEECB4}"/>
                    </a:ext>
                  </a:extLst>
                </p14:cNvPr>
                <p14:cNvContentPartPr/>
                <p14:nvPr/>
              </p14:nvContentPartPr>
              <p14:xfrm>
                <a:off x="10517838" y="3259652"/>
                <a:ext cx="121320" cy="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CE5789-AC58-5698-8E57-77CA09AEEC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09198" y="3251012"/>
                  <a:ext cx="138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C48569-4075-CDD4-47D5-315745A6E798}"/>
                    </a:ext>
                  </a:extLst>
                </p14:cNvPr>
                <p14:cNvContentPartPr/>
                <p14:nvPr/>
              </p14:nvContentPartPr>
              <p14:xfrm>
                <a:off x="10678038" y="3150572"/>
                <a:ext cx="284760" cy="13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C48569-4075-CDD4-47D5-315745A6E7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69398" y="3141572"/>
                  <a:ext cx="30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CDFC72-EEBB-8497-A669-C7A9A7DA9860}"/>
                    </a:ext>
                  </a:extLst>
                </p14:cNvPr>
                <p14:cNvContentPartPr/>
                <p14:nvPr/>
              </p14:nvContentPartPr>
              <p14:xfrm>
                <a:off x="10841478" y="3137612"/>
                <a:ext cx="101160" cy="76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CDFC72-EEBB-8497-A669-C7A9A7DA98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32478" y="3128612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092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08C28-CE90-70B4-7C43-328DF567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64" y="809845"/>
            <a:ext cx="7248536" cy="52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2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10</Words>
  <Application>Microsoft Office PowerPoint</Application>
  <PresentationFormat>Widescreen</PresentationFormat>
  <Paragraphs>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</dc:creator>
  <cp:lastModifiedBy>GIORGIA BARILE</cp:lastModifiedBy>
  <cp:revision>16</cp:revision>
  <dcterms:created xsi:type="dcterms:W3CDTF">2023-09-12T08:40:59Z</dcterms:created>
  <dcterms:modified xsi:type="dcterms:W3CDTF">2023-12-27T11:41:01Z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2023-09-12T08:55:02Z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29f63c82-b5bd-4fc0-af09-d539d353de01</vt:lpwstr>
  </property>
  <property fmtid="{D5CDD505-2E9C-101B-9397-08002B2CF9AE}" pid="8" name="MSIP_Label_2ad0b24d-6422-44b0-b3de-abb3a9e8c81a_ContentBits">
    <vt:lpwstr>0</vt:lpwstr>
  </property>
</Properties>
</file>